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7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drawings/drawing8.xml" ContentType="application/vnd.openxmlformats-officedocument.drawingml.chartshapes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drawings/drawing1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drawings/drawing1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5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6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theme/themeOverride13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8.xml" ContentType="application/vnd.openxmlformats-officedocument.drawingml.chart+xml"/>
  <Override PartName="/ppt/theme/themeOverride14.xml" ContentType="application/vnd.openxmlformats-officedocument.themeOverride+xml"/>
  <Override PartName="/ppt/drawings/drawing17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19.xml" ContentType="application/vnd.openxmlformats-officedocument.drawingml.chart+xml"/>
  <Override PartName="/ppt/theme/themeOverride15.xml" ContentType="application/vnd.openxmlformats-officedocument.themeOverride+xml"/>
  <Override PartName="/ppt/drawings/drawing18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20.xml" ContentType="application/vnd.openxmlformats-officedocument.drawingml.chart+xml"/>
  <Override PartName="/ppt/theme/themeOverride16.xml" ContentType="application/vnd.openxmlformats-officedocument.themeOverride+xml"/>
  <Override PartName="/ppt/drawings/drawing19.xml" ContentType="application/vnd.openxmlformats-officedocument.drawingml.chartshape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713" r:id="rId3"/>
  </p:sldMasterIdLst>
  <p:notesMasterIdLst>
    <p:notesMasterId r:id="rId45"/>
  </p:notesMasterIdLst>
  <p:handoutMasterIdLst>
    <p:handoutMasterId r:id="rId46"/>
  </p:handoutMasterIdLst>
  <p:sldIdLst>
    <p:sldId id="2118" r:id="rId4"/>
    <p:sldId id="5022" r:id="rId5"/>
    <p:sldId id="5023" r:id="rId6"/>
    <p:sldId id="5012" r:id="rId7"/>
    <p:sldId id="2124" r:id="rId8"/>
    <p:sldId id="5024" r:id="rId9"/>
    <p:sldId id="1323" r:id="rId10"/>
    <p:sldId id="2086" r:id="rId11"/>
    <p:sldId id="5014" r:id="rId12"/>
    <p:sldId id="306" r:id="rId13"/>
    <p:sldId id="1940" r:id="rId14"/>
    <p:sldId id="1942" r:id="rId15"/>
    <p:sldId id="2131" r:id="rId16"/>
    <p:sldId id="2130" r:id="rId17"/>
    <p:sldId id="1377" r:id="rId18"/>
    <p:sldId id="5021" r:id="rId19"/>
    <p:sldId id="2149" r:id="rId20"/>
    <p:sldId id="2080" r:id="rId21"/>
    <p:sldId id="2138" r:id="rId22"/>
    <p:sldId id="2004" r:id="rId23"/>
    <p:sldId id="872" r:id="rId24"/>
    <p:sldId id="612" r:id="rId25"/>
    <p:sldId id="1914" r:id="rId26"/>
    <p:sldId id="680" r:id="rId27"/>
    <p:sldId id="1150" r:id="rId28"/>
    <p:sldId id="614" r:id="rId29"/>
    <p:sldId id="1151" r:id="rId30"/>
    <p:sldId id="5018" r:id="rId31"/>
    <p:sldId id="5019" r:id="rId32"/>
    <p:sldId id="617" r:id="rId33"/>
    <p:sldId id="5020" r:id="rId34"/>
    <p:sldId id="625" r:id="rId35"/>
    <p:sldId id="615" r:id="rId36"/>
    <p:sldId id="679" r:id="rId37"/>
    <p:sldId id="1330" r:id="rId38"/>
    <p:sldId id="5016" r:id="rId39"/>
    <p:sldId id="2043" r:id="rId40"/>
    <p:sldId id="1981" r:id="rId41"/>
    <p:sldId id="2097" r:id="rId42"/>
    <p:sldId id="1680" r:id="rId43"/>
    <p:sldId id="515" r:id="rId44"/>
  </p:sldIdLst>
  <p:sldSz cx="9144000" cy="5143500" type="screen16x9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, Jing" initials="FJ" lastIdx="2" clrIdx="0">
    <p:extLst>
      <p:ext uri="{19B8F6BF-5375-455C-9EA6-DF929625EA0E}">
        <p15:presenceInfo xmlns:p15="http://schemas.microsoft.com/office/powerpoint/2012/main" userId="Fu, J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83F"/>
    <a:srgbClr val="D78825"/>
    <a:srgbClr val="9EB9D2"/>
    <a:srgbClr val="CC00FF"/>
    <a:srgbClr val="00FFCC"/>
    <a:srgbClr val="5E8AB4"/>
    <a:srgbClr val="F4DC78"/>
    <a:srgbClr val="0066FF"/>
    <a:srgbClr val="5F3C11"/>
    <a:srgbClr val="FB7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9" autoAdjust="0"/>
    <p:restoredTop sz="69737" autoAdjust="0"/>
  </p:normalViewPr>
  <p:slideViewPr>
    <p:cSldViewPr snapToGrid="0" snapToObjects="1">
      <p:cViewPr varScale="1">
        <p:scale>
          <a:sx n="103" d="100"/>
          <a:sy n="103" d="100"/>
        </p:scale>
        <p:origin x="828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ushka Nanayakkara-Skillington" userId="d165f511-1f58-40a5-9d0d-89b6320cf07f" providerId="ADAL" clId="{C023C4D3-5FCB-463F-918A-6B371D0A8B60}"/>
    <pc:docChg chg="modSld">
      <pc:chgData name="Danushka Nanayakkara-Skillington" userId="d165f511-1f58-40a5-9d0d-89b6320cf07f" providerId="ADAL" clId="{C023C4D3-5FCB-463F-918A-6B371D0A8B60}" dt="2023-10-16T20:27:16.154" v="33" actId="6549"/>
      <pc:docMkLst>
        <pc:docMk/>
      </pc:docMkLst>
      <pc:sldChg chg="modNotesTx">
        <pc:chgData name="Danushka Nanayakkara-Skillington" userId="d165f511-1f58-40a5-9d0d-89b6320cf07f" providerId="ADAL" clId="{C023C4D3-5FCB-463F-918A-6B371D0A8B60}" dt="2023-10-16T20:26:14.739" v="7" actId="6549"/>
        <pc:sldMkLst>
          <pc:docMk/>
          <pc:sldMk cId="60789807" sldId="306"/>
        </pc:sldMkLst>
      </pc:sldChg>
      <pc:sldChg chg="modNotesTx">
        <pc:chgData name="Danushka Nanayakkara-Skillington" userId="d165f511-1f58-40a5-9d0d-89b6320cf07f" providerId="ADAL" clId="{C023C4D3-5FCB-463F-918A-6B371D0A8B60}" dt="2023-10-16T20:26:41.361" v="18" actId="6549"/>
        <pc:sldMkLst>
          <pc:docMk/>
          <pc:sldMk cId="887566627" sldId="612"/>
        </pc:sldMkLst>
      </pc:sldChg>
      <pc:sldChg chg="modNotesTx">
        <pc:chgData name="Danushka Nanayakkara-Skillington" userId="d165f511-1f58-40a5-9d0d-89b6320cf07f" providerId="ADAL" clId="{C023C4D3-5FCB-463F-918A-6B371D0A8B60}" dt="2023-10-16T20:26:48.040" v="21" actId="6549"/>
        <pc:sldMkLst>
          <pc:docMk/>
          <pc:sldMk cId="686607587" sldId="614"/>
        </pc:sldMkLst>
      </pc:sldChg>
      <pc:sldChg chg="modNotesTx">
        <pc:chgData name="Danushka Nanayakkara-Skillington" userId="d165f511-1f58-40a5-9d0d-89b6320cf07f" providerId="ADAL" clId="{C023C4D3-5FCB-463F-918A-6B371D0A8B60}" dt="2023-10-16T20:27:03.167" v="28" actId="6549"/>
        <pc:sldMkLst>
          <pc:docMk/>
          <pc:sldMk cId="3300564822" sldId="615"/>
        </pc:sldMkLst>
      </pc:sldChg>
      <pc:sldChg chg="modNotesTx">
        <pc:chgData name="Danushka Nanayakkara-Skillington" userId="d165f511-1f58-40a5-9d0d-89b6320cf07f" providerId="ADAL" clId="{C023C4D3-5FCB-463F-918A-6B371D0A8B60}" dt="2023-10-16T20:26:56.911" v="25" actId="6549"/>
        <pc:sldMkLst>
          <pc:docMk/>
          <pc:sldMk cId="2492728393" sldId="617"/>
        </pc:sldMkLst>
      </pc:sldChg>
      <pc:sldChg chg="modNotesTx">
        <pc:chgData name="Danushka Nanayakkara-Skillington" userId="d165f511-1f58-40a5-9d0d-89b6320cf07f" providerId="ADAL" clId="{C023C4D3-5FCB-463F-918A-6B371D0A8B60}" dt="2023-10-16T20:27:00.966" v="27" actId="6549"/>
        <pc:sldMkLst>
          <pc:docMk/>
          <pc:sldMk cId="1519605184" sldId="625"/>
        </pc:sldMkLst>
      </pc:sldChg>
      <pc:sldChg chg="modNotesTx">
        <pc:chgData name="Danushka Nanayakkara-Skillington" userId="d165f511-1f58-40a5-9d0d-89b6320cf07f" providerId="ADAL" clId="{C023C4D3-5FCB-463F-918A-6B371D0A8B60}" dt="2023-10-16T20:27:05.314" v="29" actId="6549"/>
        <pc:sldMkLst>
          <pc:docMk/>
          <pc:sldMk cId="482589297" sldId="679"/>
        </pc:sldMkLst>
      </pc:sldChg>
      <pc:sldChg chg="modNotesTx">
        <pc:chgData name="Danushka Nanayakkara-Skillington" userId="d165f511-1f58-40a5-9d0d-89b6320cf07f" providerId="ADAL" clId="{C023C4D3-5FCB-463F-918A-6B371D0A8B60}" dt="2023-10-16T20:26:43.483" v="19" actId="6549"/>
        <pc:sldMkLst>
          <pc:docMk/>
          <pc:sldMk cId="124220606" sldId="680"/>
        </pc:sldMkLst>
      </pc:sldChg>
      <pc:sldChg chg="modNotesTx">
        <pc:chgData name="Danushka Nanayakkara-Skillington" userId="d165f511-1f58-40a5-9d0d-89b6320cf07f" providerId="ADAL" clId="{C023C4D3-5FCB-463F-918A-6B371D0A8B60}" dt="2023-10-16T20:26:36.597" v="16" actId="6549"/>
        <pc:sldMkLst>
          <pc:docMk/>
          <pc:sldMk cId="220135699" sldId="872"/>
        </pc:sldMkLst>
      </pc:sldChg>
      <pc:sldChg chg="modNotesTx">
        <pc:chgData name="Danushka Nanayakkara-Skillington" userId="d165f511-1f58-40a5-9d0d-89b6320cf07f" providerId="ADAL" clId="{C023C4D3-5FCB-463F-918A-6B371D0A8B60}" dt="2023-10-16T20:26:45.940" v="20" actId="6549"/>
        <pc:sldMkLst>
          <pc:docMk/>
          <pc:sldMk cId="1250258347" sldId="1150"/>
        </pc:sldMkLst>
      </pc:sldChg>
      <pc:sldChg chg="modNotesTx">
        <pc:chgData name="Danushka Nanayakkara-Skillington" userId="d165f511-1f58-40a5-9d0d-89b6320cf07f" providerId="ADAL" clId="{C023C4D3-5FCB-463F-918A-6B371D0A8B60}" dt="2023-10-16T20:26:50.591" v="22" actId="6549"/>
        <pc:sldMkLst>
          <pc:docMk/>
          <pc:sldMk cId="1934519790" sldId="1151"/>
        </pc:sldMkLst>
      </pc:sldChg>
      <pc:sldChg chg="modNotesTx">
        <pc:chgData name="Danushka Nanayakkara-Skillington" userId="d165f511-1f58-40a5-9d0d-89b6320cf07f" providerId="ADAL" clId="{C023C4D3-5FCB-463F-918A-6B371D0A8B60}" dt="2023-10-16T20:26:39.220" v="17" actId="6549"/>
        <pc:sldMkLst>
          <pc:docMk/>
          <pc:sldMk cId="2598636599" sldId="1914"/>
        </pc:sldMkLst>
      </pc:sldChg>
      <pc:sldChg chg="modNotesTx">
        <pc:chgData name="Danushka Nanayakkara-Skillington" userId="d165f511-1f58-40a5-9d0d-89b6320cf07f" providerId="ADAL" clId="{C023C4D3-5FCB-463F-918A-6B371D0A8B60}" dt="2023-10-16T20:26:17.060" v="8" actId="6549"/>
        <pc:sldMkLst>
          <pc:docMk/>
          <pc:sldMk cId="3154173546" sldId="1940"/>
        </pc:sldMkLst>
      </pc:sldChg>
      <pc:sldChg chg="modNotesTx">
        <pc:chgData name="Danushka Nanayakkara-Skillington" userId="d165f511-1f58-40a5-9d0d-89b6320cf07f" providerId="ADAL" clId="{C023C4D3-5FCB-463F-918A-6B371D0A8B60}" dt="2023-10-16T20:26:19.641" v="9" actId="6549"/>
        <pc:sldMkLst>
          <pc:docMk/>
          <pc:sldMk cId="3358407472" sldId="1942"/>
        </pc:sldMkLst>
      </pc:sldChg>
      <pc:sldChg chg="modNotesTx">
        <pc:chgData name="Danushka Nanayakkara-Skillington" userId="d165f511-1f58-40a5-9d0d-89b6320cf07f" providerId="ADAL" clId="{C023C4D3-5FCB-463F-918A-6B371D0A8B60}" dt="2023-10-16T20:27:13.277" v="32" actId="6549"/>
        <pc:sldMkLst>
          <pc:docMk/>
          <pc:sldMk cId="672661496" sldId="1981"/>
        </pc:sldMkLst>
      </pc:sldChg>
      <pc:sldChg chg="modNotesTx">
        <pc:chgData name="Danushka Nanayakkara-Skillington" userId="d165f511-1f58-40a5-9d0d-89b6320cf07f" providerId="ADAL" clId="{C023C4D3-5FCB-463F-918A-6B371D0A8B60}" dt="2023-10-16T20:26:34.464" v="15" actId="6549"/>
        <pc:sldMkLst>
          <pc:docMk/>
          <pc:sldMk cId="2931085257" sldId="2004"/>
        </pc:sldMkLst>
      </pc:sldChg>
      <pc:sldChg chg="modNotesTx">
        <pc:chgData name="Danushka Nanayakkara-Skillington" userId="d165f511-1f58-40a5-9d0d-89b6320cf07f" providerId="ADAL" clId="{C023C4D3-5FCB-463F-918A-6B371D0A8B60}" dt="2023-10-16T20:27:10.326" v="31" actId="6549"/>
        <pc:sldMkLst>
          <pc:docMk/>
          <pc:sldMk cId="1259472217" sldId="2043"/>
        </pc:sldMkLst>
      </pc:sldChg>
      <pc:sldChg chg="modNotesTx">
        <pc:chgData name="Danushka Nanayakkara-Skillington" userId="d165f511-1f58-40a5-9d0d-89b6320cf07f" providerId="ADAL" clId="{C023C4D3-5FCB-463F-918A-6B371D0A8B60}" dt="2023-10-16T20:26:11.448" v="6" actId="6549"/>
        <pc:sldMkLst>
          <pc:docMk/>
          <pc:sldMk cId="93267492" sldId="2086"/>
        </pc:sldMkLst>
      </pc:sldChg>
      <pc:sldChg chg="modNotesTx">
        <pc:chgData name="Danushka Nanayakkara-Skillington" userId="d165f511-1f58-40a5-9d0d-89b6320cf07f" providerId="ADAL" clId="{C023C4D3-5FCB-463F-918A-6B371D0A8B60}" dt="2023-10-16T20:27:16.154" v="33" actId="6549"/>
        <pc:sldMkLst>
          <pc:docMk/>
          <pc:sldMk cId="1902780902" sldId="2097"/>
        </pc:sldMkLst>
      </pc:sldChg>
      <pc:sldChg chg="modNotesTx">
        <pc:chgData name="Danushka Nanayakkara-Skillington" userId="d165f511-1f58-40a5-9d0d-89b6320cf07f" providerId="ADAL" clId="{C023C4D3-5FCB-463F-918A-6B371D0A8B60}" dt="2023-10-16T20:26:05.681" v="4" actId="6549"/>
        <pc:sldMkLst>
          <pc:docMk/>
          <pc:sldMk cId="2856732367" sldId="2124"/>
        </pc:sldMkLst>
      </pc:sldChg>
      <pc:sldChg chg="modNotesTx">
        <pc:chgData name="Danushka Nanayakkara-Skillington" userId="d165f511-1f58-40a5-9d0d-89b6320cf07f" providerId="ADAL" clId="{C023C4D3-5FCB-463F-918A-6B371D0A8B60}" dt="2023-10-16T20:26:23.925" v="11" actId="6549"/>
        <pc:sldMkLst>
          <pc:docMk/>
          <pc:sldMk cId="3955707620" sldId="2130"/>
        </pc:sldMkLst>
      </pc:sldChg>
      <pc:sldChg chg="modNotesTx">
        <pc:chgData name="Danushka Nanayakkara-Skillington" userId="d165f511-1f58-40a5-9d0d-89b6320cf07f" providerId="ADAL" clId="{C023C4D3-5FCB-463F-918A-6B371D0A8B60}" dt="2023-10-16T20:26:21.889" v="10" actId="6549"/>
        <pc:sldMkLst>
          <pc:docMk/>
          <pc:sldMk cId="2867852630" sldId="2131"/>
        </pc:sldMkLst>
      </pc:sldChg>
      <pc:sldChg chg="modNotesTx">
        <pc:chgData name="Danushka Nanayakkara-Skillington" userId="d165f511-1f58-40a5-9d0d-89b6320cf07f" providerId="ADAL" clId="{C023C4D3-5FCB-463F-918A-6B371D0A8B60}" dt="2023-10-16T20:26:32.030" v="14" actId="6549"/>
        <pc:sldMkLst>
          <pc:docMk/>
          <pc:sldMk cId="703040480" sldId="2138"/>
        </pc:sldMkLst>
      </pc:sldChg>
      <pc:sldChg chg="modNotesTx">
        <pc:chgData name="Danushka Nanayakkara-Skillington" userId="d165f511-1f58-40a5-9d0d-89b6320cf07f" providerId="ADAL" clId="{C023C4D3-5FCB-463F-918A-6B371D0A8B60}" dt="2023-10-16T20:26:28.574" v="13" actId="6549"/>
        <pc:sldMkLst>
          <pc:docMk/>
          <pc:sldMk cId="1732106564" sldId="2149"/>
        </pc:sldMkLst>
      </pc:sldChg>
      <pc:sldChg chg="modNotesTx">
        <pc:chgData name="Danushka Nanayakkara-Skillington" userId="d165f511-1f58-40a5-9d0d-89b6320cf07f" providerId="ADAL" clId="{C023C4D3-5FCB-463F-918A-6B371D0A8B60}" dt="2023-10-16T20:26:02.097" v="2" actId="6549"/>
        <pc:sldMkLst>
          <pc:docMk/>
          <pc:sldMk cId="3102960319" sldId="5012"/>
        </pc:sldMkLst>
      </pc:sldChg>
      <pc:sldChg chg="modNotesTx">
        <pc:chgData name="Danushka Nanayakkara-Skillington" userId="d165f511-1f58-40a5-9d0d-89b6320cf07f" providerId="ADAL" clId="{C023C4D3-5FCB-463F-918A-6B371D0A8B60}" dt="2023-10-16T20:27:08.020" v="30" actId="6549"/>
        <pc:sldMkLst>
          <pc:docMk/>
          <pc:sldMk cId="2732825104" sldId="5016"/>
        </pc:sldMkLst>
      </pc:sldChg>
      <pc:sldChg chg="modNotesTx">
        <pc:chgData name="Danushka Nanayakkara-Skillington" userId="d165f511-1f58-40a5-9d0d-89b6320cf07f" providerId="ADAL" clId="{C023C4D3-5FCB-463F-918A-6B371D0A8B60}" dt="2023-10-16T20:26:52.564" v="23" actId="6549"/>
        <pc:sldMkLst>
          <pc:docMk/>
          <pc:sldMk cId="2655664784" sldId="5018"/>
        </pc:sldMkLst>
      </pc:sldChg>
      <pc:sldChg chg="modNotesTx">
        <pc:chgData name="Danushka Nanayakkara-Skillington" userId="d165f511-1f58-40a5-9d0d-89b6320cf07f" providerId="ADAL" clId="{C023C4D3-5FCB-463F-918A-6B371D0A8B60}" dt="2023-10-16T20:26:54.904" v="24" actId="6549"/>
        <pc:sldMkLst>
          <pc:docMk/>
          <pc:sldMk cId="2759650425" sldId="5019"/>
        </pc:sldMkLst>
      </pc:sldChg>
      <pc:sldChg chg="modNotesTx">
        <pc:chgData name="Danushka Nanayakkara-Skillington" userId="d165f511-1f58-40a5-9d0d-89b6320cf07f" providerId="ADAL" clId="{C023C4D3-5FCB-463F-918A-6B371D0A8B60}" dt="2023-10-16T20:26:59.015" v="26" actId="6549"/>
        <pc:sldMkLst>
          <pc:docMk/>
          <pc:sldMk cId="2403929679" sldId="5020"/>
        </pc:sldMkLst>
      </pc:sldChg>
      <pc:sldChg chg="modNotesTx">
        <pc:chgData name="Danushka Nanayakkara-Skillington" userId="d165f511-1f58-40a5-9d0d-89b6320cf07f" providerId="ADAL" clId="{C023C4D3-5FCB-463F-918A-6B371D0A8B60}" dt="2023-10-16T20:26:26.400" v="12" actId="6549"/>
        <pc:sldMkLst>
          <pc:docMk/>
          <pc:sldMk cId="3336351391" sldId="5021"/>
        </pc:sldMkLst>
      </pc:sldChg>
      <pc:sldChg chg="modNotesTx">
        <pc:chgData name="Danushka Nanayakkara-Skillington" userId="d165f511-1f58-40a5-9d0d-89b6320cf07f" providerId="ADAL" clId="{C023C4D3-5FCB-463F-918A-6B371D0A8B60}" dt="2023-10-16T20:25:55.020" v="0" actId="6549"/>
        <pc:sldMkLst>
          <pc:docMk/>
          <pc:sldMk cId="1076477711" sldId="5022"/>
        </pc:sldMkLst>
      </pc:sldChg>
      <pc:sldChg chg="modNotesTx">
        <pc:chgData name="Danushka Nanayakkara-Skillington" userId="d165f511-1f58-40a5-9d0d-89b6320cf07f" providerId="ADAL" clId="{C023C4D3-5FCB-463F-918A-6B371D0A8B60}" dt="2023-10-16T20:25:58.895" v="1" actId="6549"/>
        <pc:sldMkLst>
          <pc:docMk/>
          <pc:sldMk cId="2821885237" sldId="5023"/>
        </pc:sldMkLst>
      </pc:sldChg>
      <pc:sldChg chg="modNotesTx">
        <pc:chgData name="Danushka Nanayakkara-Skillington" userId="d165f511-1f58-40a5-9d0d-89b6320cf07f" providerId="ADAL" clId="{C023C4D3-5FCB-463F-918A-6B371D0A8B60}" dt="2023-10-16T20:26:08.137" v="5" actId="6549"/>
        <pc:sldMkLst>
          <pc:docMk/>
          <pc:sldMk cId="3314679335" sldId="502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Macro-Enabled_Worksheet.xlsm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Macro-Enabled_Worksheet9.xlsm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_Macro-Enabled_Worksheet11.xlsm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Microsoft_Excel_Macro-Enabled_Worksheet12.xlsm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\\NAHBFS1\VOL2\ECHP\Jing\Slides\Resources\SLOS.NAHB.Slide.xlsx" TargetMode="External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fu\AppData\Local\Microsoft\Windows\INetCache\Content.Outlook\50BQP7KL\Regulation%202021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Macro-Enabled_Worksheet2.xlsm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Macro-Enabled_Worksheet4.xlsm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664947241101413E-2"/>
          <c:y val="9.9719371155247871E-2"/>
          <c:w val="0.9324747340481061"/>
          <c:h val="0.80847885763610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data!$B$3</c:f>
              <c:strCache>
                <c:ptCount val="1"/>
                <c:pt idx="0">
                  <c:v> GDP$%% </c:v>
                </c:pt>
              </c:strCache>
            </c:strRef>
          </c:tx>
          <c:spPr>
            <a:solidFill>
              <a:srgbClr val="002060"/>
            </a:solidFill>
            <a:ln w="12700">
              <a:solidFill>
                <a:srgbClr val="002060"/>
              </a:solidFill>
            </a:ln>
          </c:spPr>
          <c:invertIfNegative val="0"/>
          <c:dPt>
            <c:idx val="6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7C1-41CB-9FD8-990ABBA1AB53}"/>
              </c:ext>
            </c:extLst>
          </c:dPt>
          <c:dPt>
            <c:idx val="6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7C1-41CB-9FD8-990ABBA1AB53}"/>
              </c:ext>
            </c:extLst>
          </c:dPt>
          <c:dPt>
            <c:idx val="6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7C1-41CB-9FD8-990ABBA1AB53}"/>
              </c:ext>
            </c:extLst>
          </c:dPt>
          <c:dPt>
            <c:idx val="6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7C1-41CB-9FD8-990ABBA1AB53}"/>
              </c:ext>
            </c:extLst>
          </c:dPt>
          <c:dPt>
            <c:idx val="6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DB8-436D-9D37-B7A9F3548E7E}"/>
              </c:ext>
            </c:extLst>
          </c:dPt>
          <c:cat>
            <c:numRef>
              <c:f>data!$A$178:$A$281</c:f>
              <c:numCache>
                <c:formatCode>mm/dd/yy;@</c:formatCode>
                <c:ptCount val="104"/>
                <c:pt idx="0">
                  <c:v>36616</c:v>
                </c:pt>
                <c:pt idx="1">
                  <c:v>36707</c:v>
                </c:pt>
                <c:pt idx="2">
                  <c:v>36799</c:v>
                </c:pt>
                <c:pt idx="3">
                  <c:v>36891</c:v>
                </c:pt>
                <c:pt idx="4">
                  <c:v>36981</c:v>
                </c:pt>
                <c:pt idx="5">
                  <c:v>37072</c:v>
                </c:pt>
                <c:pt idx="6">
                  <c:v>37164</c:v>
                </c:pt>
                <c:pt idx="7">
                  <c:v>37256</c:v>
                </c:pt>
                <c:pt idx="8">
                  <c:v>37346</c:v>
                </c:pt>
                <c:pt idx="9">
                  <c:v>37437</c:v>
                </c:pt>
                <c:pt idx="10">
                  <c:v>37529</c:v>
                </c:pt>
                <c:pt idx="11">
                  <c:v>37621</c:v>
                </c:pt>
                <c:pt idx="12">
                  <c:v>37711</c:v>
                </c:pt>
                <c:pt idx="13">
                  <c:v>37802</c:v>
                </c:pt>
                <c:pt idx="14">
                  <c:v>37894</c:v>
                </c:pt>
                <c:pt idx="15">
                  <c:v>37986</c:v>
                </c:pt>
                <c:pt idx="16">
                  <c:v>38077</c:v>
                </c:pt>
                <c:pt idx="17">
                  <c:v>38168</c:v>
                </c:pt>
                <c:pt idx="18">
                  <c:v>38260</c:v>
                </c:pt>
                <c:pt idx="19">
                  <c:v>38352</c:v>
                </c:pt>
                <c:pt idx="20">
                  <c:v>38442</c:v>
                </c:pt>
                <c:pt idx="21">
                  <c:v>38533</c:v>
                </c:pt>
                <c:pt idx="22">
                  <c:v>38625</c:v>
                </c:pt>
                <c:pt idx="23">
                  <c:v>38717</c:v>
                </c:pt>
                <c:pt idx="24">
                  <c:v>38807</c:v>
                </c:pt>
                <c:pt idx="25">
                  <c:v>38898</c:v>
                </c:pt>
                <c:pt idx="26">
                  <c:v>38990</c:v>
                </c:pt>
                <c:pt idx="27">
                  <c:v>39082</c:v>
                </c:pt>
                <c:pt idx="28">
                  <c:v>39172</c:v>
                </c:pt>
                <c:pt idx="29">
                  <c:v>39263</c:v>
                </c:pt>
                <c:pt idx="30">
                  <c:v>39355</c:v>
                </c:pt>
                <c:pt idx="31">
                  <c:v>39447</c:v>
                </c:pt>
                <c:pt idx="32">
                  <c:v>39538</c:v>
                </c:pt>
                <c:pt idx="33">
                  <c:v>39629</c:v>
                </c:pt>
                <c:pt idx="34">
                  <c:v>39721</c:v>
                </c:pt>
                <c:pt idx="35">
                  <c:v>39813</c:v>
                </c:pt>
                <c:pt idx="36">
                  <c:v>39903</c:v>
                </c:pt>
                <c:pt idx="37">
                  <c:v>39994</c:v>
                </c:pt>
                <c:pt idx="38">
                  <c:v>40086</c:v>
                </c:pt>
                <c:pt idx="39">
                  <c:v>40178</c:v>
                </c:pt>
                <c:pt idx="40">
                  <c:v>40268</c:v>
                </c:pt>
                <c:pt idx="41">
                  <c:v>40359</c:v>
                </c:pt>
                <c:pt idx="42">
                  <c:v>40451</c:v>
                </c:pt>
                <c:pt idx="43">
                  <c:v>40543</c:v>
                </c:pt>
                <c:pt idx="44">
                  <c:v>40633</c:v>
                </c:pt>
                <c:pt idx="45">
                  <c:v>40724</c:v>
                </c:pt>
                <c:pt idx="46">
                  <c:v>40816</c:v>
                </c:pt>
                <c:pt idx="47">
                  <c:v>40908</c:v>
                </c:pt>
                <c:pt idx="48">
                  <c:v>40999</c:v>
                </c:pt>
                <c:pt idx="49">
                  <c:v>41090</c:v>
                </c:pt>
                <c:pt idx="50">
                  <c:v>41182</c:v>
                </c:pt>
                <c:pt idx="51">
                  <c:v>41274</c:v>
                </c:pt>
                <c:pt idx="52">
                  <c:v>41364</c:v>
                </c:pt>
                <c:pt idx="53">
                  <c:v>41455</c:v>
                </c:pt>
                <c:pt idx="54">
                  <c:v>41547</c:v>
                </c:pt>
                <c:pt idx="55">
                  <c:v>41639</c:v>
                </c:pt>
                <c:pt idx="56">
                  <c:v>41729</c:v>
                </c:pt>
                <c:pt idx="57">
                  <c:v>41820</c:v>
                </c:pt>
                <c:pt idx="58">
                  <c:v>41912</c:v>
                </c:pt>
                <c:pt idx="59">
                  <c:v>42004</c:v>
                </c:pt>
                <c:pt idx="60">
                  <c:v>42094</c:v>
                </c:pt>
                <c:pt idx="61">
                  <c:v>42185</c:v>
                </c:pt>
                <c:pt idx="62">
                  <c:v>42277</c:v>
                </c:pt>
                <c:pt idx="63">
                  <c:v>42369</c:v>
                </c:pt>
                <c:pt idx="64">
                  <c:v>42460</c:v>
                </c:pt>
                <c:pt idx="65">
                  <c:v>42551</c:v>
                </c:pt>
                <c:pt idx="66">
                  <c:v>42643</c:v>
                </c:pt>
                <c:pt idx="67">
                  <c:v>42735</c:v>
                </c:pt>
                <c:pt idx="68">
                  <c:v>42825</c:v>
                </c:pt>
                <c:pt idx="69">
                  <c:v>42916</c:v>
                </c:pt>
                <c:pt idx="70">
                  <c:v>43008</c:v>
                </c:pt>
                <c:pt idx="71">
                  <c:v>43100</c:v>
                </c:pt>
                <c:pt idx="72">
                  <c:v>43190</c:v>
                </c:pt>
                <c:pt idx="73">
                  <c:v>43281</c:v>
                </c:pt>
                <c:pt idx="74">
                  <c:v>43373</c:v>
                </c:pt>
                <c:pt idx="75">
                  <c:v>43465</c:v>
                </c:pt>
                <c:pt idx="76">
                  <c:v>43555</c:v>
                </c:pt>
                <c:pt idx="77">
                  <c:v>43646</c:v>
                </c:pt>
                <c:pt idx="78">
                  <c:v>43738</c:v>
                </c:pt>
                <c:pt idx="79">
                  <c:v>43830</c:v>
                </c:pt>
                <c:pt idx="80">
                  <c:v>43921</c:v>
                </c:pt>
                <c:pt idx="81">
                  <c:v>44012</c:v>
                </c:pt>
                <c:pt idx="82">
                  <c:v>44104</c:v>
                </c:pt>
                <c:pt idx="83">
                  <c:v>44196</c:v>
                </c:pt>
                <c:pt idx="84">
                  <c:v>44286</c:v>
                </c:pt>
                <c:pt idx="85">
                  <c:v>44377</c:v>
                </c:pt>
                <c:pt idx="86">
                  <c:v>44469</c:v>
                </c:pt>
                <c:pt idx="87">
                  <c:v>44561</c:v>
                </c:pt>
                <c:pt idx="88">
                  <c:v>44651</c:v>
                </c:pt>
                <c:pt idx="89">
                  <c:v>44742</c:v>
                </c:pt>
                <c:pt idx="90">
                  <c:v>44834</c:v>
                </c:pt>
                <c:pt idx="91">
                  <c:v>44926</c:v>
                </c:pt>
                <c:pt idx="92">
                  <c:v>45016</c:v>
                </c:pt>
                <c:pt idx="93">
                  <c:v>45107</c:v>
                </c:pt>
                <c:pt idx="94">
                  <c:v>45199</c:v>
                </c:pt>
                <c:pt idx="95">
                  <c:v>45291</c:v>
                </c:pt>
                <c:pt idx="96">
                  <c:v>45382</c:v>
                </c:pt>
                <c:pt idx="97">
                  <c:v>45473</c:v>
                </c:pt>
                <c:pt idx="98">
                  <c:v>45565</c:v>
                </c:pt>
                <c:pt idx="99">
                  <c:v>45657</c:v>
                </c:pt>
                <c:pt idx="100">
                  <c:v>45747</c:v>
                </c:pt>
                <c:pt idx="101">
                  <c:v>45838</c:v>
                </c:pt>
                <c:pt idx="102">
                  <c:v>45930</c:v>
                </c:pt>
                <c:pt idx="103">
                  <c:v>46022</c:v>
                </c:pt>
              </c:numCache>
            </c:numRef>
          </c:cat>
          <c:val>
            <c:numRef>
              <c:f>data!$C$178:$C$281</c:f>
              <c:numCache>
                <c:formatCode>0.0%</c:formatCode>
                <c:ptCount val="104"/>
                <c:pt idx="0">
                  <c:v>1.4999999999999999E-2</c:v>
                </c:pt>
                <c:pt idx="1">
                  <c:v>7.4999999999999997E-2</c:v>
                </c:pt>
                <c:pt idx="2">
                  <c:v>4.0000000000000001E-3</c:v>
                </c:pt>
                <c:pt idx="3">
                  <c:v>2.4E-2</c:v>
                </c:pt>
                <c:pt idx="4">
                  <c:v>-1.3000000000000001E-2</c:v>
                </c:pt>
                <c:pt idx="5">
                  <c:v>2.5000000000000001E-2</c:v>
                </c:pt>
                <c:pt idx="6">
                  <c:v>-1.6E-2</c:v>
                </c:pt>
                <c:pt idx="7">
                  <c:v>1.1000000000000001E-2</c:v>
                </c:pt>
                <c:pt idx="8">
                  <c:v>3.4000000000000002E-2</c:v>
                </c:pt>
                <c:pt idx="9">
                  <c:v>2.5000000000000001E-2</c:v>
                </c:pt>
                <c:pt idx="10">
                  <c:v>1.6E-2</c:v>
                </c:pt>
                <c:pt idx="11">
                  <c:v>5.0000000000000001E-3</c:v>
                </c:pt>
                <c:pt idx="12">
                  <c:v>2.1000000000000001E-2</c:v>
                </c:pt>
                <c:pt idx="13">
                  <c:v>3.6000000000000004E-2</c:v>
                </c:pt>
                <c:pt idx="14">
                  <c:v>6.8000000000000005E-2</c:v>
                </c:pt>
                <c:pt idx="15">
                  <c:v>4.7E-2</c:v>
                </c:pt>
                <c:pt idx="16">
                  <c:v>2.3E-2</c:v>
                </c:pt>
                <c:pt idx="17">
                  <c:v>3.1E-2</c:v>
                </c:pt>
                <c:pt idx="18">
                  <c:v>3.7999999999999999E-2</c:v>
                </c:pt>
                <c:pt idx="19">
                  <c:v>4.0999999999999995E-2</c:v>
                </c:pt>
                <c:pt idx="20">
                  <c:v>4.4999999999999998E-2</c:v>
                </c:pt>
                <c:pt idx="21">
                  <c:v>0.02</c:v>
                </c:pt>
                <c:pt idx="22">
                  <c:v>3.2000000000000001E-2</c:v>
                </c:pt>
                <c:pt idx="23">
                  <c:v>2.2000000000000002E-2</c:v>
                </c:pt>
                <c:pt idx="24">
                  <c:v>5.5E-2</c:v>
                </c:pt>
                <c:pt idx="25">
                  <c:v>0.01</c:v>
                </c:pt>
                <c:pt idx="26">
                  <c:v>6.0000000000000001E-3</c:v>
                </c:pt>
                <c:pt idx="27">
                  <c:v>3.5000000000000003E-2</c:v>
                </c:pt>
                <c:pt idx="28">
                  <c:v>1.2E-2</c:v>
                </c:pt>
                <c:pt idx="29">
                  <c:v>2.5000000000000001E-2</c:v>
                </c:pt>
                <c:pt idx="30">
                  <c:v>2.3E-2</c:v>
                </c:pt>
                <c:pt idx="31">
                  <c:v>2.5000000000000001E-2</c:v>
                </c:pt>
                <c:pt idx="32">
                  <c:v>-1.7000000000000001E-2</c:v>
                </c:pt>
                <c:pt idx="33">
                  <c:v>2.4E-2</c:v>
                </c:pt>
                <c:pt idx="34">
                  <c:v>-2.1000000000000001E-2</c:v>
                </c:pt>
                <c:pt idx="35">
                  <c:v>-8.5000000000000006E-2</c:v>
                </c:pt>
                <c:pt idx="36">
                  <c:v>-4.4999999999999998E-2</c:v>
                </c:pt>
                <c:pt idx="37">
                  <c:v>-6.9999999999999993E-3</c:v>
                </c:pt>
                <c:pt idx="38">
                  <c:v>1.3999999999999999E-2</c:v>
                </c:pt>
                <c:pt idx="39">
                  <c:v>4.4000000000000004E-2</c:v>
                </c:pt>
                <c:pt idx="40">
                  <c:v>1.9E-2</c:v>
                </c:pt>
                <c:pt idx="41">
                  <c:v>3.9E-2</c:v>
                </c:pt>
                <c:pt idx="42">
                  <c:v>3.1E-2</c:v>
                </c:pt>
                <c:pt idx="43">
                  <c:v>2.1000000000000001E-2</c:v>
                </c:pt>
                <c:pt idx="44">
                  <c:v>-9.0000000000000011E-3</c:v>
                </c:pt>
                <c:pt idx="45">
                  <c:v>2.7000000000000003E-2</c:v>
                </c:pt>
                <c:pt idx="46">
                  <c:v>-1E-3</c:v>
                </c:pt>
                <c:pt idx="47">
                  <c:v>4.5999999999999999E-2</c:v>
                </c:pt>
                <c:pt idx="48">
                  <c:v>3.4000000000000002E-2</c:v>
                </c:pt>
                <c:pt idx="49">
                  <c:v>1.8000000000000002E-2</c:v>
                </c:pt>
                <c:pt idx="50">
                  <c:v>6.0000000000000001E-3</c:v>
                </c:pt>
                <c:pt idx="51">
                  <c:v>5.0000000000000001E-3</c:v>
                </c:pt>
                <c:pt idx="52">
                  <c:v>0.04</c:v>
                </c:pt>
                <c:pt idx="53">
                  <c:v>1.1000000000000001E-2</c:v>
                </c:pt>
                <c:pt idx="54">
                  <c:v>3.5000000000000003E-2</c:v>
                </c:pt>
                <c:pt idx="55">
                  <c:v>3.5000000000000003E-2</c:v>
                </c:pt>
                <c:pt idx="56">
                  <c:v>-1.3999999999999999E-2</c:v>
                </c:pt>
                <c:pt idx="57">
                  <c:v>5.2999999999999999E-2</c:v>
                </c:pt>
                <c:pt idx="58">
                  <c:v>0.05</c:v>
                </c:pt>
                <c:pt idx="59">
                  <c:v>0.02</c:v>
                </c:pt>
                <c:pt idx="60">
                  <c:v>3.6000000000000004E-2</c:v>
                </c:pt>
                <c:pt idx="61">
                  <c:v>2.5000000000000001E-2</c:v>
                </c:pt>
                <c:pt idx="62">
                  <c:v>1.6E-2</c:v>
                </c:pt>
                <c:pt idx="63">
                  <c:v>6.9999999999999993E-3</c:v>
                </c:pt>
                <c:pt idx="64">
                  <c:v>2.3E-2</c:v>
                </c:pt>
                <c:pt idx="65">
                  <c:v>1.3000000000000001E-2</c:v>
                </c:pt>
                <c:pt idx="66">
                  <c:v>2.8999999999999998E-2</c:v>
                </c:pt>
                <c:pt idx="67">
                  <c:v>2.2000000000000002E-2</c:v>
                </c:pt>
                <c:pt idx="68">
                  <c:v>0.02</c:v>
                </c:pt>
                <c:pt idx="69">
                  <c:v>2.3E-2</c:v>
                </c:pt>
                <c:pt idx="70">
                  <c:v>3.2000000000000001E-2</c:v>
                </c:pt>
                <c:pt idx="71">
                  <c:v>4.5999999999999999E-2</c:v>
                </c:pt>
                <c:pt idx="72">
                  <c:v>3.3000000000000002E-2</c:v>
                </c:pt>
                <c:pt idx="73">
                  <c:v>2.1000000000000001E-2</c:v>
                </c:pt>
                <c:pt idx="74">
                  <c:v>2.5000000000000001E-2</c:v>
                </c:pt>
                <c:pt idx="75">
                  <c:v>6.0000000000000001E-3</c:v>
                </c:pt>
                <c:pt idx="76">
                  <c:v>2.2000000000000002E-2</c:v>
                </c:pt>
                <c:pt idx="77">
                  <c:v>3.4000000000000002E-2</c:v>
                </c:pt>
                <c:pt idx="78">
                  <c:v>4.5999999999999999E-2</c:v>
                </c:pt>
                <c:pt idx="79">
                  <c:v>2.6000000000000002E-2</c:v>
                </c:pt>
                <c:pt idx="80">
                  <c:v>-5.2999999999999999E-2</c:v>
                </c:pt>
                <c:pt idx="81">
                  <c:v>-0.28000000000000003</c:v>
                </c:pt>
                <c:pt idx="82">
                  <c:v>0.34799999999999998</c:v>
                </c:pt>
                <c:pt idx="83">
                  <c:v>4.2000000000000003E-2</c:v>
                </c:pt>
                <c:pt idx="84">
                  <c:v>5.2000000000000005E-2</c:v>
                </c:pt>
                <c:pt idx="85">
                  <c:v>6.2E-2</c:v>
                </c:pt>
                <c:pt idx="86">
                  <c:v>3.3000000000000002E-2</c:v>
                </c:pt>
                <c:pt idx="87">
                  <c:v>7.0000000000000007E-2</c:v>
                </c:pt>
                <c:pt idx="88">
                  <c:v>-0.02</c:v>
                </c:pt>
                <c:pt idx="89">
                  <c:v>-6.0000000000000001E-3</c:v>
                </c:pt>
                <c:pt idx="90">
                  <c:v>2.7000000000000003E-2</c:v>
                </c:pt>
                <c:pt idx="91">
                  <c:v>2.6000000000000002E-2</c:v>
                </c:pt>
                <c:pt idx="92">
                  <c:v>2.2000000000000002E-2</c:v>
                </c:pt>
                <c:pt idx="93">
                  <c:v>2.1000000000000001E-2</c:v>
                </c:pt>
                <c:pt idx="94">
                  <c:v>5.0159422578764934E-2</c:v>
                </c:pt>
                <c:pt idx="95">
                  <c:v>1.5872071089580331E-2</c:v>
                </c:pt>
                <c:pt idx="96">
                  <c:v>6.2214998604688265E-3</c:v>
                </c:pt>
                <c:pt idx="97">
                  <c:v>1.0140481764672638E-2</c:v>
                </c:pt>
                <c:pt idx="98">
                  <c:v>1.255769778751592E-2</c:v>
                </c:pt>
                <c:pt idx="99">
                  <c:v>1.361760873325113E-2</c:v>
                </c:pt>
                <c:pt idx="100">
                  <c:v>1.1830138615061214E-2</c:v>
                </c:pt>
                <c:pt idx="101">
                  <c:v>1.2333415484917509E-2</c:v>
                </c:pt>
                <c:pt idx="102">
                  <c:v>1.4573625370375876E-2</c:v>
                </c:pt>
                <c:pt idx="103">
                  <c:v>1.6083388140023303E-2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C1-41CB-9FD8-990ABBA1A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354948776"/>
        <c:axId val="356656840"/>
      </c:barChart>
      <c:barChart>
        <c:barDir val="col"/>
        <c:grouping val="clustered"/>
        <c:varyColors val="0"/>
        <c:ser>
          <c:idx val="1"/>
          <c:order val="1"/>
          <c:tx>
            <c:strRef>
              <c:f>data!$N$4</c:f>
              <c:strCache>
                <c:ptCount val="1"/>
                <c:pt idx="0">
                  <c:v> recession </c:v>
                </c:pt>
              </c:strCache>
            </c:strRef>
          </c:tx>
          <c:spPr>
            <a:solidFill>
              <a:srgbClr val="FFFFFF">
                <a:lumMod val="50000"/>
                <a:alpha val="25000"/>
              </a:srgbClr>
            </a:solidFill>
            <a:ln w="34925">
              <a:solidFill>
                <a:srgbClr val="FFFFFF">
                  <a:lumMod val="50000"/>
                  <a:alpha val="0"/>
                </a:srgbClr>
              </a:solidFill>
            </a:ln>
          </c:spPr>
          <c:invertIfNegative val="0"/>
          <c:dPt>
            <c:idx val="17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7C1-41CB-9FD8-990ABBA1AB53}"/>
              </c:ext>
            </c:extLst>
          </c:dPt>
          <c:dPt>
            <c:idx val="17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57C1-41CB-9FD8-990ABBA1AB53}"/>
              </c:ext>
            </c:extLst>
          </c:dPt>
          <c:dPt>
            <c:idx val="17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57C1-41CB-9FD8-990ABBA1AB53}"/>
              </c:ext>
            </c:extLst>
          </c:dPt>
          <c:dPt>
            <c:idx val="17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57C1-41CB-9FD8-990ABBA1AB53}"/>
              </c:ext>
            </c:extLst>
          </c:dPt>
          <c:dPt>
            <c:idx val="17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57C1-41CB-9FD8-990ABBA1AB53}"/>
              </c:ext>
            </c:extLst>
          </c:dPt>
          <c:dPt>
            <c:idx val="18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57C1-41CB-9FD8-990ABBA1AB53}"/>
              </c:ext>
            </c:extLst>
          </c:dPt>
          <c:dPt>
            <c:idx val="19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57C1-41CB-9FD8-990ABBA1AB53}"/>
              </c:ext>
            </c:extLst>
          </c:dPt>
          <c:dPt>
            <c:idx val="19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57C1-41CB-9FD8-990ABBA1AB53}"/>
              </c:ext>
            </c:extLst>
          </c:dPt>
          <c:dPt>
            <c:idx val="19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57C1-41CB-9FD8-990ABBA1AB53}"/>
              </c:ext>
            </c:extLst>
          </c:dPt>
          <c:dPt>
            <c:idx val="20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3CF3-4B41-987F-5D5FAD67E8EF}"/>
              </c:ext>
            </c:extLst>
          </c:dPt>
          <c:dPt>
            <c:idx val="20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3CF3-4B41-987F-5D5FAD67E8EF}"/>
              </c:ext>
            </c:extLst>
          </c:dPt>
          <c:dPt>
            <c:idx val="2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FD71-49DE-835B-B3CB907CA347}"/>
              </c:ext>
            </c:extLst>
          </c:dPt>
          <c:dPt>
            <c:idx val="20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FD71-49DE-835B-B3CB907CA347}"/>
              </c:ext>
            </c:extLst>
          </c:dPt>
          <c:dPt>
            <c:idx val="20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FD71-49DE-835B-B3CB907CA347}"/>
              </c:ext>
            </c:extLst>
          </c:dPt>
          <c:dPt>
            <c:idx val="20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FD71-49DE-835B-B3CB907CA347}"/>
              </c:ext>
            </c:extLst>
          </c:dPt>
          <c:dPt>
            <c:idx val="2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4-FD71-49DE-835B-B3CB907CA347}"/>
              </c:ext>
            </c:extLst>
          </c:dPt>
          <c:dPt>
            <c:idx val="2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FD71-49DE-835B-B3CB907CA347}"/>
              </c:ext>
            </c:extLst>
          </c:dPt>
          <c:dPt>
            <c:idx val="2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FD71-49DE-835B-B3CB907CA347}"/>
              </c:ext>
            </c:extLst>
          </c:dPt>
          <c:dPt>
            <c:idx val="2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1B14-4FE9-9B0D-CDF01A51BAEE}"/>
              </c:ext>
            </c:extLst>
          </c:dPt>
          <c:dPt>
            <c:idx val="2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B-0F4A-454F-B051-E4BC9FDD3C75}"/>
              </c:ext>
            </c:extLst>
          </c:dPt>
          <c:dPt>
            <c:idx val="2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64AA-4A95-8F7F-271E5789663F}"/>
              </c:ext>
            </c:extLst>
          </c:dPt>
          <c:dPt>
            <c:idx val="2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B80E-41AF-A401-0844CD3F85A1}"/>
              </c:ext>
            </c:extLst>
          </c:dPt>
          <c:dPt>
            <c:idx val="2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1-5E8A-4D74-97F8-1B48A6D6D7A0}"/>
              </c:ext>
            </c:extLst>
          </c:dPt>
          <c:dPt>
            <c:idx val="23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3-C0D8-4FC9-A13D-CA322949F62E}"/>
              </c:ext>
            </c:extLst>
          </c:dPt>
          <c:dPt>
            <c:idx val="23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5-225A-4FD3-B704-EEA5881D9DF1}"/>
              </c:ext>
            </c:extLst>
          </c:dPt>
          <c:dPt>
            <c:idx val="24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7-54AD-4DCB-8097-1C2AFAE8307B}"/>
              </c:ext>
            </c:extLst>
          </c:dPt>
          <c:cat>
            <c:numRef>
              <c:f>data!$N$506:$N$817</c:f>
              <c:numCache>
                <c:formatCode>mm/dd/yy;@</c:formatCode>
                <c:ptCount val="312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36646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36799</c:v>
                </c:pt>
                <c:pt idx="9">
                  <c:v>36830</c:v>
                </c:pt>
                <c:pt idx="10">
                  <c:v>36860</c:v>
                </c:pt>
                <c:pt idx="11">
                  <c:v>36891</c:v>
                </c:pt>
                <c:pt idx="12">
                  <c:v>36922</c:v>
                </c:pt>
                <c:pt idx="13">
                  <c:v>36950</c:v>
                </c:pt>
                <c:pt idx="14">
                  <c:v>36981</c:v>
                </c:pt>
                <c:pt idx="15">
                  <c:v>37011</c:v>
                </c:pt>
                <c:pt idx="16">
                  <c:v>37042</c:v>
                </c:pt>
                <c:pt idx="17">
                  <c:v>37072</c:v>
                </c:pt>
                <c:pt idx="18">
                  <c:v>37103</c:v>
                </c:pt>
                <c:pt idx="19">
                  <c:v>37134</c:v>
                </c:pt>
                <c:pt idx="20">
                  <c:v>37164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37346</c:v>
                </c:pt>
                <c:pt idx="27">
                  <c:v>37376</c:v>
                </c:pt>
                <c:pt idx="28">
                  <c:v>37407</c:v>
                </c:pt>
                <c:pt idx="29">
                  <c:v>37437</c:v>
                </c:pt>
                <c:pt idx="30">
                  <c:v>37468</c:v>
                </c:pt>
                <c:pt idx="31">
                  <c:v>37499</c:v>
                </c:pt>
                <c:pt idx="32">
                  <c:v>37529</c:v>
                </c:pt>
                <c:pt idx="33">
                  <c:v>37560</c:v>
                </c:pt>
                <c:pt idx="34">
                  <c:v>37590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37772</c:v>
                </c:pt>
                <c:pt idx="41">
                  <c:v>37802</c:v>
                </c:pt>
                <c:pt idx="42">
                  <c:v>37833</c:v>
                </c:pt>
                <c:pt idx="43">
                  <c:v>37864</c:v>
                </c:pt>
                <c:pt idx="44">
                  <c:v>37894</c:v>
                </c:pt>
                <c:pt idx="45">
                  <c:v>37925</c:v>
                </c:pt>
                <c:pt idx="46">
                  <c:v>37955</c:v>
                </c:pt>
                <c:pt idx="47">
                  <c:v>37986</c:v>
                </c:pt>
                <c:pt idx="48">
                  <c:v>38017</c:v>
                </c:pt>
                <c:pt idx="49">
                  <c:v>38046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38199</c:v>
                </c:pt>
                <c:pt idx="55">
                  <c:v>38230</c:v>
                </c:pt>
                <c:pt idx="56">
                  <c:v>38260</c:v>
                </c:pt>
                <c:pt idx="57">
                  <c:v>38291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38472</c:v>
                </c:pt>
                <c:pt idx="64">
                  <c:v>38503</c:v>
                </c:pt>
                <c:pt idx="65">
                  <c:v>38533</c:v>
                </c:pt>
                <c:pt idx="66">
                  <c:v>38564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38717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38837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38990</c:v>
                </c:pt>
                <c:pt idx="81">
                  <c:v>39021</c:v>
                </c:pt>
                <c:pt idx="82">
                  <c:v>39051</c:v>
                </c:pt>
                <c:pt idx="83">
                  <c:v>39082</c:v>
                </c:pt>
                <c:pt idx="84">
                  <c:v>39113</c:v>
                </c:pt>
                <c:pt idx="85">
                  <c:v>39141</c:v>
                </c:pt>
                <c:pt idx="86">
                  <c:v>39172</c:v>
                </c:pt>
                <c:pt idx="87">
                  <c:v>39202</c:v>
                </c:pt>
                <c:pt idx="88">
                  <c:v>39233</c:v>
                </c:pt>
                <c:pt idx="89">
                  <c:v>39263</c:v>
                </c:pt>
                <c:pt idx="90">
                  <c:v>39294</c:v>
                </c:pt>
                <c:pt idx="91">
                  <c:v>39325</c:v>
                </c:pt>
                <c:pt idx="92">
                  <c:v>39355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39599</c:v>
                </c:pt>
                <c:pt idx="101">
                  <c:v>39629</c:v>
                </c:pt>
                <c:pt idx="102">
                  <c:v>39660</c:v>
                </c:pt>
                <c:pt idx="103">
                  <c:v>39691</c:v>
                </c:pt>
                <c:pt idx="104">
                  <c:v>39721</c:v>
                </c:pt>
                <c:pt idx="105">
                  <c:v>39752</c:v>
                </c:pt>
                <c:pt idx="106">
                  <c:v>39782</c:v>
                </c:pt>
                <c:pt idx="107">
                  <c:v>39813</c:v>
                </c:pt>
                <c:pt idx="108">
                  <c:v>39844</c:v>
                </c:pt>
                <c:pt idx="109">
                  <c:v>39872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  <c:pt idx="179">
                  <c:v>42004</c:v>
                </c:pt>
                <c:pt idx="180">
                  <c:v>42035</c:v>
                </c:pt>
                <c:pt idx="181">
                  <c:v>42063</c:v>
                </c:pt>
                <c:pt idx="182">
                  <c:v>42094</c:v>
                </c:pt>
                <c:pt idx="183">
                  <c:v>42124</c:v>
                </c:pt>
                <c:pt idx="184">
                  <c:v>42155</c:v>
                </c:pt>
                <c:pt idx="185">
                  <c:v>42185</c:v>
                </c:pt>
                <c:pt idx="186">
                  <c:v>42216</c:v>
                </c:pt>
                <c:pt idx="187">
                  <c:v>42247</c:v>
                </c:pt>
                <c:pt idx="188">
                  <c:v>42277</c:v>
                </c:pt>
                <c:pt idx="189">
                  <c:v>42308</c:v>
                </c:pt>
                <c:pt idx="190">
                  <c:v>42338</c:v>
                </c:pt>
                <c:pt idx="191">
                  <c:v>42369</c:v>
                </c:pt>
                <c:pt idx="192">
                  <c:v>42400</c:v>
                </c:pt>
                <c:pt idx="193">
                  <c:v>42429</c:v>
                </c:pt>
                <c:pt idx="194">
                  <c:v>42460</c:v>
                </c:pt>
                <c:pt idx="195">
                  <c:v>42490</c:v>
                </c:pt>
                <c:pt idx="196">
                  <c:v>42521</c:v>
                </c:pt>
                <c:pt idx="197">
                  <c:v>42551</c:v>
                </c:pt>
                <c:pt idx="198">
                  <c:v>42582</c:v>
                </c:pt>
                <c:pt idx="199">
                  <c:v>42613</c:v>
                </c:pt>
                <c:pt idx="200">
                  <c:v>42643</c:v>
                </c:pt>
                <c:pt idx="201">
                  <c:v>42674</c:v>
                </c:pt>
                <c:pt idx="202">
                  <c:v>42704</c:v>
                </c:pt>
                <c:pt idx="203">
                  <c:v>42735</c:v>
                </c:pt>
                <c:pt idx="204">
                  <c:v>42766</c:v>
                </c:pt>
                <c:pt idx="205">
                  <c:v>42794</c:v>
                </c:pt>
                <c:pt idx="206">
                  <c:v>42825</c:v>
                </c:pt>
                <c:pt idx="207">
                  <c:v>42855</c:v>
                </c:pt>
                <c:pt idx="208">
                  <c:v>42886</c:v>
                </c:pt>
                <c:pt idx="209">
                  <c:v>42916</c:v>
                </c:pt>
                <c:pt idx="210">
                  <c:v>42947</c:v>
                </c:pt>
                <c:pt idx="211">
                  <c:v>42978</c:v>
                </c:pt>
                <c:pt idx="212">
                  <c:v>43008</c:v>
                </c:pt>
                <c:pt idx="213">
                  <c:v>43039</c:v>
                </c:pt>
                <c:pt idx="214">
                  <c:v>43069</c:v>
                </c:pt>
                <c:pt idx="215">
                  <c:v>43100</c:v>
                </c:pt>
                <c:pt idx="216">
                  <c:v>43131</c:v>
                </c:pt>
                <c:pt idx="217">
                  <c:v>43159</c:v>
                </c:pt>
                <c:pt idx="218">
                  <c:v>43190</c:v>
                </c:pt>
                <c:pt idx="219">
                  <c:v>43220</c:v>
                </c:pt>
                <c:pt idx="220">
                  <c:v>43251</c:v>
                </c:pt>
                <c:pt idx="221">
                  <c:v>43281</c:v>
                </c:pt>
                <c:pt idx="222">
                  <c:v>43312</c:v>
                </c:pt>
                <c:pt idx="223">
                  <c:v>43343</c:v>
                </c:pt>
                <c:pt idx="224">
                  <c:v>43373</c:v>
                </c:pt>
                <c:pt idx="225">
                  <c:v>43404</c:v>
                </c:pt>
                <c:pt idx="226">
                  <c:v>43434</c:v>
                </c:pt>
                <c:pt idx="227">
                  <c:v>43465</c:v>
                </c:pt>
                <c:pt idx="228">
                  <c:v>43496</c:v>
                </c:pt>
                <c:pt idx="229">
                  <c:v>43524</c:v>
                </c:pt>
                <c:pt idx="230">
                  <c:v>43555</c:v>
                </c:pt>
                <c:pt idx="231">
                  <c:v>43585</c:v>
                </c:pt>
                <c:pt idx="232">
                  <c:v>43616</c:v>
                </c:pt>
                <c:pt idx="233">
                  <c:v>43646</c:v>
                </c:pt>
                <c:pt idx="234">
                  <c:v>43677</c:v>
                </c:pt>
                <c:pt idx="235">
                  <c:v>43708</c:v>
                </c:pt>
                <c:pt idx="236">
                  <c:v>43738</c:v>
                </c:pt>
                <c:pt idx="237">
                  <c:v>43769</c:v>
                </c:pt>
                <c:pt idx="238">
                  <c:v>43799</c:v>
                </c:pt>
                <c:pt idx="239">
                  <c:v>43830</c:v>
                </c:pt>
                <c:pt idx="240">
                  <c:v>43861</c:v>
                </c:pt>
                <c:pt idx="241">
                  <c:v>43890</c:v>
                </c:pt>
                <c:pt idx="242">
                  <c:v>43921</c:v>
                </c:pt>
                <c:pt idx="243">
                  <c:v>43951</c:v>
                </c:pt>
                <c:pt idx="244">
                  <c:v>43982</c:v>
                </c:pt>
                <c:pt idx="245">
                  <c:v>44012</c:v>
                </c:pt>
                <c:pt idx="246">
                  <c:v>44043</c:v>
                </c:pt>
                <c:pt idx="247">
                  <c:v>44074</c:v>
                </c:pt>
                <c:pt idx="248">
                  <c:v>44104</c:v>
                </c:pt>
                <c:pt idx="249">
                  <c:v>44135</c:v>
                </c:pt>
                <c:pt idx="250">
                  <c:v>44165</c:v>
                </c:pt>
                <c:pt idx="251">
                  <c:v>44196</c:v>
                </c:pt>
                <c:pt idx="252">
                  <c:v>44227</c:v>
                </c:pt>
                <c:pt idx="253">
                  <c:v>44255</c:v>
                </c:pt>
                <c:pt idx="254">
                  <c:v>44286</c:v>
                </c:pt>
                <c:pt idx="255">
                  <c:v>44316</c:v>
                </c:pt>
                <c:pt idx="256">
                  <c:v>44347</c:v>
                </c:pt>
                <c:pt idx="257">
                  <c:v>44377</c:v>
                </c:pt>
                <c:pt idx="258">
                  <c:v>44408</c:v>
                </c:pt>
                <c:pt idx="259">
                  <c:v>44439</c:v>
                </c:pt>
                <c:pt idx="260">
                  <c:v>44469</c:v>
                </c:pt>
                <c:pt idx="261">
                  <c:v>44500</c:v>
                </c:pt>
                <c:pt idx="262">
                  <c:v>44530</c:v>
                </c:pt>
                <c:pt idx="263">
                  <c:v>44561</c:v>
                </c:pt>
                <c:pt idx="264">
                  <c:v>44592</c:v>
                </c:pt>
                <c:pt idx="265">
                  <c:v>44620</c:v>
                </c:pt>
                <c:pt idx="266">
                  <c:v>44651</c:v>
                </c:pt>
                <c:pt idx="267">
                  <c:v>44681</c:v>
                </c:pt>
                <c:pt idx="268">
                  <c:v>44712</c:v>
                </c:pt>
                <c:pt idx="269">
                  <c:v>44742</c:v>
                </c:pt>
                <c:pt idx="270">
                  <c:v>44773</c:v>
                </c:pt>
                <c:pt idx="271">
                  <c:v>44804</c:v>
                </c:pt>
                <c:pt idx="272">
                  <c:v>44834</c:v>
                </c:pt>
                <c:pt idx="273">
                  <c:v>44865</c:v>
                </c:pt>
                <c:pt idx="274">
                  <c:v>44895</c:v>
                </c:pt>
                <c:pt idx="275">
                  <c:v>44926</c:v>
                </c:pt>
                <c:pt idx="276">
                  <c:v>44957</c:v>
                </c:pt>
                <c:pt idx="277">
                  <c:v>44985</c:v>
                </c:pt>
                <c:pt idx="278">
                  <c:v>45016</c:v>
                </c:pt>
                <c:pt idx="279">
                  <c:v>45046</c:v>
                </c:pt>
                <c:pt idx="280">
                  <c:v>45077</c:v>
                </c:pt>
                <c:pt idx="281">
                  <c:v>45107</c:v>
                </c:pt>
                <c:pt idx="282">
                  <c:v>45138</c:v>
                </c:pt>
                <c:pt idx="283">
                  <c:v>45169</c:v>
                </c:pt>
                <c:pt idx="284">
                  <c:v>45199</c:v>
                </c:pt>
                <c:pt idx="285">
                  <c:v>45230</c:v>
                </c:pt>
                <c:pt idx="286">
                  <c:v>45260</c:v>
                </c:pt>
                <c:pt idx="287">
                  <c:v>45291</c:v>
                </c:pt>
                <c:pt idx="288">
                  <c:v>45322</c:v>
                </c:pt>
                <c:pt idx="289">
                  <c:v>45351</c:v>
                </c:pt>
                <c:pt idx="290">
                  <c:v>45382</c:v>
                </c:pt>
                <c:pt idx="291">
                  <c:v>45412</c:v>
                </c:pt>
                <c:pt idx="292">
                  <c:v>45443</c:v>
                </c:pt>
                <c:pt idx="293">
                  <c:v>45473</c:v>
                </c:pt>
                <c:pt idx="294">
                  <c:v>45504</c:v>
                </c:pt>
                <c:pt idx="295">
                  <c:v>45535</c:v>
                </c:pt>
                <c:pt idx="296">
                  <c:v>45565</c:v>
                </c:pt>
                <c:pt idx="297">
                  <c:v>45596</c:v>
                </c:pt>
                <c:pt idx="298">
                  <c:v>45626</c:v>
                </c:pt>
                <c:pt idx="299">
                  <c:v>45657</c:v>
                </c:pt>
                <c:pt idx="300">
                  <c:v>45688</c:v>
                </c:pt>
                <c:pt idx="301">
                  <c:v>45716</c:v>
                </c:pt>
                <c:pt idx="302">
                  <c:v>45747</c:v>
                </c:pt>
                <c:pt idx="303">
                  <c:v>45777</c:v>
                </c:pt>
                <c:pt idx="304">
                  <c:v>45808</c:v>
                </c:pt>
                <c:pt idx="305">
                  <c:v>45838</c:v>
                </c:pt>
                <c:pt idx="306">
                  <c:v>45869</c:v>
                </c:pt>
                <c:pt idx="307">
                  <c:v>45900</c:v>
                </c:pt>
                <c:pt idx="308">
                  <c:v>45930</c:v>
                </c:pt>
                <c:pt idx="309">
                  <c:v>45961</c:v>
                </c:pt>
                <c:pt idx="310">
                  <c:v>45991</c:v>
                </c:pt>
                <c:pt idx="311">
                  <c:v>46022</c:v>
                </c:pt>
              </c:numCache>
            </c:numRef>
          </c:cat>
          <c:val>
            <c:numRef>
              <c:f>data!$O$506:$O$817</c:f>
              <c:numCache>
                <c:formatCode>General</c:formatCode>
                <c:ptCount val="312"/>
                <c:pt idx="14" formatCode="_(* #,##0_);_(* \(#,##0\);_(* &quot;-&quot;??_);_(@_)">
                  <c:v>1</c:v>
                </c:pt>
                <c:pt idx="15" formatCode="_(* #,##0_);_(* \(#,##0\);_(* &quot;-&quot;??_);_(@_)">
                  <c:v>1</c:v>
                </c:pt>
                <c:pt idx="16" formatCode="_(* #,##0_);_(* \(#,##0\);_(* &quot;-&quot;??_);_(@_)">
                  <c:v>1</c:v>
                </c:pt>
                <c:pt idx="17" formatCode="_(* #,##0_);_(* \(#,##0\);_(* &quot;-&quot;??_);_(@_)">
                  <c:v>1</c:v>
                </c:pt>
                <c:pt idx="18" formatCode="_(* #,##0_);_(* \(#,##0\);_(* &quot;-&quot;??_);_(@_)">
                  <c:v>1</c:v>
                </c:pt>
                <c:pt idx="19" formatCode="_(* #,##0_);_(* \(#,##0\);_(* &quot;-&quot;??_);_(@_)">
                  <c:v>1</c:v>
                </c:pt>
                <c:pt idx="20" formatCode="_(* #,##0_);_(* \(#,##0\);_(* &quot;-&quot;??_);_(@_)">
                  <c:v>1</c:v>
                </c:pt>
                <c:pt idx="21" formatCode="_(* #,##0_);_(* \(#,##0\);_(* &quot;-&quot;??_);_(@_)">
                  <c:v>1</c:v>
                </c:pt>
                <c:pt idx="22" formatCode="_(* #,##0_);_(* \(#,##0\);_(* &quot;-&quot;??_);_(@_)">
                  <c:v>1</c:v>
                </c:pt>
                <c:pt idx="95" formatCode="_(* #,##0_);_(* \(#,##0\);_(* &quot;-&quot;??_);_(@_)">
                  <c:v>1</c:v>
                </c:pt>
                <c:pt idx="96" formatCode="_(* #,##0_);_(* \(#,##0\);_(* &quot;-&quot;??_);_(@_)">
                  <c:v>1</c:v>
                </c:pt>
                <c:pt idx="97" formatCode="_(* #,##0_);_(* \(#,##0\);_(* &quot;-&quot;??_);_(@_)">
                  <c:v>1</c:v>
                </c:pt>
                <c:pt idx="98" formatCode="_(* #,##0_);_(* \(#,##0\);_(* &quot;-&quot;??_);_(@_)">
                  <c:v>1</c:v>
                </c:pt>
                <c:pt idx="99" formatCode="_(* #,##0_);_(* \(#,##0\);_(* &quot;-&quot;??_);_(@_)">
                  <c:v>1</c:v>
                </c:pt>
                <c:pt idx="100" formatCode="_(* #,##0_);_(* \(#,##0\);_(* &quot;-&quot;??_);_(@_)">
                  <c:v>1</c:v>
                </c:pt>
                <c:pt idx="101" formatCode="_(* #,##0_);_(* \(#,##0\);_(* &quot;-&quot;??_);_(@_)">
                  <c:v>1</c:v>
                </c:pt>
                <c:pt idx="102" formatCode="_(* #,##0_);_(* \(#,##0\);_(* &quot;-&quot;??_);_(@_)">
                  <c:v>1</c:v>
                </c:pt>
                <c:pt idx="103" formatCode="_(* #,##0_);_(* \(#,##0\);_(* &quot;-&quot;??_);_(@_)">
                  <c:v>1</c:v>
                </c:pt>
                <c:pt idx="104" formatCode="_(* #,##0_);_(* \(#,##0\);_(* &quot;-&quot;??_);_(@_)">
                  <c:v>1</c:v>
                </c:pt>
                <c:pt idx="105" formatCode="_(* #,##0_);_(* \(#,##0\);_(* &quot;-&quot;??_);_(@_)">
                  <c:v>1</c:v>
                </c:pt>
                <c:pt idx="106" formatCode="_(* #,##0_);_(* \(#,##0\);_(* &quot;-&quot;??_);_(@_)">
                  <c:v>1</c:v>
                </c:pt>
                <c:pt idx="107" formatCode="_(* #,##0_);_(* \(#,##0\);_(* &quot;-&quot;??_);_(@_)">
                  <c:v>1</c:v>
                </c:pt>
                <c:pt idx="108" formatCode="_(* #,##0_);_(* \(#,##0\);_(* &quot;-&quot;??_);_(@_)">
                  <c:v>1</c:v>
                </c:pt>
                <c:pt idx="109" formatCode="_(* #,##0_);_(* \(#,##0\);_(* &quot;-&quot;??_);_(@_)">
                  <c:v>1</c:v>
                </c:pt>
                <c:pt idx="110" formatCode="_(* #,##0_);_(* \(#,##0\);_(* &quot;-&quot;??_);_(@_)">
                  <c:v>1</c:v>
                </c:pt>
                <c:pt idx="111" formatCode="_(* #,##0_);_(* \(#,##0\);_(* &quot;-&quot;??_);_(@_)">
                  <c:v>1</c:v>
                </c:pt>
                <c:pt idx="112" formatCode="_(* #,##0_);_(* \(#,##0\);_(* &quot;-&quot;??_);_(@_)">
                  <c:v>1</c:v>
                </c:pt>
                <c:pt idx="113" formatCode="_(* #,##0_);_(* \(#,##0\);_(* &quot;-&quot;??_);_(@_)">
                  <c:v>1</c:v>
                </c:pt>
                <c:pt idx="242" formatCode="_(* #,##0_);_(* \(#,##0\);_(* &quot;-&quot;??_);_(@_)">
                  <c:v>1</c:v>
                </c:pt>
                <c:pt idx="243" formatCode="_(* #,##0_);_(* \(#,##0\);_(* &quot;-&quot;??_);_(@_)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57C1-41CB-9FD8-990ABBA1AB53}"/>
            </c:ext>
          </c:extLst>
        </c:ser>
        <c:ser>
          <c:idx val="2"/>
          <c:order val="2"/>
          <c:tx>
            <c:v>forecast line</c:v>
          </c:tx>
          <c:invertIfNegative val="0"/>
          <c:dPt>
            <c:idx val="24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B-8FE9-4C73-85AC-84C3A539A5A0}"/>
              </c:ext>
            </c:extLst>
          </c:dPt>
          <c:dPt>
            <c:idx val="243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C-8FE9-4C73-85AC-84C3A539A5A0}"/>
              </c:ext>
            </c:extLst>
          </c:dPt>
          <c:dPt>
            <c:idx val="246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A591-484D-9C18-82868DE1F5B2}"/>
              </c:ext>
            </c:extLst>
          </c:dPt>
          <c:dPt>
            <c:idx val="249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25-4AC7-49B8-88F7-A4F37968968F}"/>
              </c:ext>
            </c:extLst>
          </c:dPt>
          <c:dPt>
            <c:idx val="25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28-908A-4AD2-9C6E-B1796914E9E5}"/>
              </c:ext>
            </c:extLst>
          </c:dPt>
          <c:dPt>
            <c:idx val="25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29-39F3-4AA9-915B-83796DD614A2}"/>
              </c:ext>
            </c:extLst>
          </c:dPt>
          <c:dPt>
            <c:idx val="258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2B-2EE7-4A5F-BBD0-53B52797FAB2}"/>
              </c:ext>
            </c:extLst>
          </c:dPt>
          <c:dPt>
            <c:idx val="261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2E-354A-4593-9429-CC025D81355D}"/>
              </c:ext>
            </c:extLst>
          </c:dPt>
          <c:dPt>
            <c:idx val="264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0-08D7-472B-860C-8B5B42B492E2}"/>
              </c:ext>
            </c:extLst>
          </c:dPt>
          <c:dPt>
            <c:idx val="267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2-ED9C-4783-9092-5CF3D51E389D}"/>
              </c:ext>
            </c:extLst>
          </c:dPt>
          <c:dPt>
            <c:idx val="270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4-BFE7-4495-87E3-B6E360CAC5DA}"/>
              </c:ext>
            </c:extLst>
          </c:dPt>
          <c:dPt>
            <c:idx val="273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36-7A42-4B27-82C9-EE6D894BC997}"/>
              </c:ext>
            </c:extLst>
          </c:dPt>
          <c:dPt>
            <c:idx val="276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8-5600-4E73-9478-F37600AA7C1C}"/>
              </c:ext>
            </c:extLst>
          </c:dPt>
          <c:dPt>
            <c:idx val="279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9-7A48-48AD-B0D3-F48184B9007C}"/>
              </c:ext>
            </c:extLst>
          </c:dPt>
          <c:dPt>
            <c:idx val="282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B-4B74-44CA-8156-ECA263922AF8}"/>
              </c:ext>
            </c:extLst>
          </c:dPt>
          <c:cat>
            <c:numRef>
              <c:f>data!$N$506:$N$817</c:f>
              <c:numCache>
                <c:formatCode>mm/dd/yy;@</c:formatCode>
                <c:ptCount val="312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36646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36799</c:v>
                </c:pt>
                <c:pt idx="9">
                  <c:v>36830</c:v>
                </c:pt>
                <c:pt idx="10">
                  <c:v>36860</c:v>
                </c:pt>
                <c:pt idx="11">
                  <c:v>36891</c:v>
                </c:pt>
                <c:pt idx="12">
                  <c:v>36922</c:v>
                </c:pt>
                <c:pt idx="13">
                  <c:v>36950</c:v>
                </c:pt>
                <c:pt idx="14">
                  <c:v>36981</c:v>
                </c:pt>
                <c:pt idx="15">
                  <c:v>37011</c:v>
                </c:pt>
                <c:pt idx="16">
                  <c:v>37042</c:v>
                </c:pt>
                <c:pt idx="17">
                  <c:v>37072</c:v>
                </c:pt>
                <c:pt idx="18">
                  <c:v>37103</c:v>
                </c:pt>
                <c:pt idx="19">
                  <c:v>37134</c:v>
                </c:pt>
                <c:pt idx="20">
                  <c:v>37164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37346</c:v>
                </c:pt>
                <c:pt idx="27">
                  <c:v>37376</c:v>
                </c:pt>
                <c:pt idx="28">
                  <c:v>37407</c:v>
                </c:pt>
                <c:pt idx="29">
                  <c:v>37437</c:v>
                </c:pt>
                <c:pt idx="30">
                  <c:v>37468</c:v>
                </c:pt>
                <c:pt idx="31">
                  <c:v>37499</c:v>
                </c:pt>
                <c:pt idx="32">
                  <c:v>37529</c:v>
                </c:pt>
                <c:pt idx="33">
                  <c:v>37560</c:v>
                </c:pt>
                <c:pt idx="34">
                  <c:v>37590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37772</c:v>
                </c:pt>
                <c:pt idx="41">
                  <c:v>37802</c:v>
                </c:pt>
                <c:pt idx="42">
                  <c:v>37833</c:v>
                </c:pt>
                <c:pt idx="43">
                  <c:v>37864</c:v>
                </c:pt>
                <c:pt idx="44">
                  <c:v>37894</c:v>
                </c:pt>
                <c:pt idx="45">
                  <c:v>37925</c:v>
                </c:pt>
                <c:pt idx="46">
                  <c:v>37955</c:v>
                </c:pt>
                <c:pt idx="47">
                  <c:v>37986</c:v>
                </c:pt>
                <c:pt idx="48">
                  <c:v>38017</c:v>
                </c:pt>
                <c:pt idx="49">
                  <c:v>38046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38199</c:v>
                </c:pt>
                <c:pt idx="55">
                  <c:v>38230</c:v>
                </c:pt>
                <c:pt idx="56">
                  <c:v>38260</c:v>
                </c:pt>
                <c:pt idx="57">
                  <c:v>38291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38472</c:v>
                </c:pt>
                <c:pt idx="64">
                  <c:v>38503</c:v>
                </c:pt>
                <c:pt idx="65">
                  <c:v>38533</c:v>
                </c:pt>
                <c:pt idx="66">
                  <c:v>38564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38717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38837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38990</c:v>
                </c:pt>
                <c:pt idx="81">
                  <c:v>39021</c:v>
                </c:pt>
                <c:pt idx="82">
                  <c:v>39051</c:v>
                </c:pt>
                <c:pt idx="83">
                  <c:v>39082</c:v>
                </c:pt>
                <c:pt idx="84">
                  <c:v>39113</c:v>
                </c:pt>
                <c:pt idx="85">
                  <c:v>39141</c:v>
                </c:pt>
                <c:pt idx="86">
                  <c:v>39172</c:v>
                </c:pt>
                <c:pt idx="87">
                  <c:v>39202</c:v>
                </c:pt>
                <c:pt idx="88">
                  <c:v>39233</c:v>
                </c:pt>
                <c:pt idx="89">
                  <c:v>39263</c:v>
                </c:pt>
                <c:pt idx="90">
                  <c:v>39294</c:v>
                </c:pt>
                <c:pt idx="91">
                  <c:v>39325</c:v>
                </c:pt>
                <c:pt idx="92">
                  <c:v>39355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39599</c:v>
                </c:pt>
                <c:pt idx="101">
                  <c:v>39629</c:v>
                </c:pt>
                <c:pt idx="102">
                  <c:v>39660</c:v>
                </c:pt>
                <c:pt idx="103">
                  <c:v>39691</c:v>
                </c:pt>
                <c:pt idx="104">
                  <c:v>39721</c:v>
                </c:pt>
                <c:pt idx="105">
                  <c:v>39752</c:v>
                </c:pt>
                <c:pt idx="106">
                  <c:v>39782</c:v>
                </c:pt>
                <c:pt idx="107">
                  <c:v>39813</c:v>
                </c:pt>
                <c:pt idx="108">
                  <c:v>39844</c:v>
                </c:pt>
                <c:pt idx="109">
                  <c:v>39872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  <c:pt idx="179">
                  <c:v>42004</c:v>
                </c:pt>
                <c:pt idx="180">
                  <c:v>42035</c:v>
                </c:pt>
                <c:pt idx="181">
                  <c:v>42063</c:v>
                </c:pt>
                <c:pt idx="182">
                  <c:v>42094</c:v>
                </c:pt>
                <c:pt idx="183">
                  <c:v>42124</c:v>
                </c:pt>
                <c:pt idx="184">
                  <c:v>42155</c:v>
                </c:pt>
                <c:pt idx="185">
                  <c:v>42185</c:v>
                </c:pt>
                <c:pt idx="186">
                  <c:v>42216</c:v>
                </c:pt>
                <c:pt idx="187">
                  <c:v>42247</c:v>
                </c:pt>
                <c:pt idx="188">
                  <c:v>42277</c:v>
                </c:pt>
                <c:pt idx="189">
                  <c:v>42308</c:v>
                </c:pt>
                <c:pt idx="190">
                  <c:v>42338</c:v>
                </c:pt>
                <c:pt idx="191">
                  <c:v>42369</c:v>
                </c:pt>
                <c:pt idx="192">
                  <c:v>42400</c:v>
                </c:pt>
                <c:pt idx="193">
                  <c:v>42429</c:v>
                </c:pt>
                <c:pt idx="194">
                  <c:v>42460</c:v>
                </c:pt>
                <c:pt idx="195">
                  <c:v>42490</c:v>
                </c:pt>
                <c:pt idx="196">
                  <c:v>42521</c:v>
                </c:pt>
                <c:pt idx="197">
                  <c:v>42551</c:v>
                </c:pt>
                <c:pt idx="198">
                  <c:v>42582</c:v>
                </c:pt>
                <c:pt idx="199">
                  <c:v>42613</c:v>
                </c:pt>
                <c:pt idx="200">
                  <c:v>42643</c:v>
                </c:pt>
                <c:pt idx="201">
                  <c:v>42674</c:v>
                </c:pt>
                <c:pt idx="202">
                  <c:v>42704</c:v>
                </c:pt>
                <c:pt idx="203">
                  <c:v>42735</c:v>
                </c:pt>
                <c:pt idx="204">
                  <c:v>42766</c:v>
                </c:pt>
                <c:pt idx="205">
                  <c:v>42794</c:v>
                </c:pt>
                <c:pt idx="206">
                  <c:v>42825</c:v>
                </c:pt>
                <c:pt idx="207">
                  <c:v>42855</c:v>
                </c:pt>
                <c:pt idx="208">
                  <c:v>42886</c:v>
                </c:pt>
                <c:pt idx="209">
                  <c:v>42916</c:v>
                </c:pt>
                <c:pt idx="210">
                  <c:v>42947</c:v>
                </c:pt>
                <c:pt idx="211">
                  <c:v>42978</c:v>
                </c:pt>
                <c:pt idx="212">
                  <c:v>43008</c:v>
                </c:pt>
                <c:pt idx="213">
                  <c:v>43039</c:v>
                </c:pt>
                <c:pt idx="214">
                  <c:v>43069</c:v>
                </c:pt>
                <c:pt idx="215">
                  <c:v>43100</c:v>
                </c:pt>
                <c:pt idx="216">
                  <c:v>43131</c:v>
                </c:pt>
                <c:pt idx="217">
                  <c:v>43159</c:v>
                </c:pt>
                <c:pt idx="218">
                  <c:v>43190</c:v>
                </c:pt>
                <c:pt idx="219">
                  <c:v>43220</c:v>
                </c:pt>
                <c:pt idx="220">
                  <c:v>43251</c:v>
                </c:pt>
                <c:pt idx="221">
                  <c:v>43281</c:v>
                </c:pt>
                <c:pt idx="222">
                  <c:v>43312</c:v>
                </c:pt>
                <c:pt idx="223">
                  <c:v>43343</c:v>
                </c:pt>
                <c:pt idx="224">
                  <c:v>43373</c:v>
                </c:pt>
                <c:pt idx="225">
                  <c:v>43404</c:v>
                </c:pt>
                <c:pt idx="226">
                  <c:v>43434</c:v>
                </c:pt>
                <c:pt idx="227">
                  <c:v>43465</c:v>
                </c:pt>
                <c:pt idx="228">
                  <c:v>43496</c:v>
                </c:pt>
                <c:pt idx="229">
                  <c:v>43524</c:v>
                </c:pt>
                <c:pt idx="230">
                  <c:v>43555</c:v>
                </c:pt>
                <c:pt idx="231">
                  <c:v>43585</c:v>
                </c:pt>
                <c:pt idx="232">
                  <c:v>43616</c:v>
                </c:pt>
                <c:pt idx="233">
                  <c:v>43646</c:v>
                </c:pt>
                <c:pt idx="234">
                  <c:v>43677</c:v>
                </c:pt>
                <c:pt idx="235">
                  <c:v>43708</c:v>
                </c:pt>
                <c:pt idx="236">
                  <c:v>43738</c:v>
                </c:pt>
                <c:pt idx="237">
                  <c:v>43769</c:v>
                </c:pt>
                <c:pt idx="238">
                  <c:v>43799</c:v>
                </c:pt>
                <c:pt idx="239">
                  <c:v>43830</c:v>
                </c:pt>
                <c:pt idx="240">
                  <c:v>43861</c:v>
                </c:pt>
                <c:pt idx="241">
                  <c:v>43890</c:v>
                </c:pt>
                <c:pt idx="242">
                  <c:v>43921</c:v>
                </c:pt>
                <c:pt idx="243">
                  <c:v>43951</c:v>
                </c:pt>
                <c:pt idx="244">
                  <c:v>43982</c:v>
                </c:pt>
                <c:pt idx="245">
                  <c:v>44012</c:v>
                </c:pt>
                <c:pt idx="246">
                  <c:v>44043</c:v>
                </c:pt>
                <c:pt idx="247">
                  <c:v>44074</c:v>
                </c:pt>
                <c:pt idx="248">
                  <c:v>44104</c:v>
                </c:pt>
                <c:pt idx="249">
                  <c:v>44135</c:v>
                </c:pt>
                <c:pt idx="250">
                  <c:v>44165</c:v>
                </c:pt>
                <c:pt idx="251">
                  <c:v>44196</c:v>
                </c:pt>
                <c:pt idx="252">
                  <c:v>44227</c:v>
                </c:pt>
                <c:pt idx="253">
                  <c:v>44255</c:v>
                </c:pt>
                <c:pt idx="254">
                  <c:v>44286</c:v>
                </c:pt>
                <c:pt idx="255">
                  <c:v>44316</c:v>
                </c:pt>
                <c:pt idx="256">
                  <c:v>44347</c:v>
                </c:pt>
                <c:pt idx="257">
                  <c:v>44377</c:v>
                </c:pt>
                <c:pt idx="258">
                  <c:v>44408</c:v>
                </c:pt>
                <c:pt idx="259">
                  <c:v>44439</c:v>
                </c:pt>
                <c:pt idx="260">
                  <c:v>44469</c:v>
                </c:pt>
                <c:pt idx="261">
                  <c:v>44500</c:v>
                </c:pt>
                <c:pt idx="262">
                  <c:v>44530</c:v>
                </c:pt>
                <c:pt idx="263">
                  <c:v>44561</c:v>
                </c:pt>
                <c:pt idx="264">
                  <c:v>44592</c:v>
                </c:pt>
                <c:pt idx="265">
                  <c:v>44620</c:v>
                </c:pt>
                <c:pt idx="266">
                  <c:v>44651</c:v>
                </c:pt>
                <c:pt idx="267">
                  <c:v>44681</c:v>
                </c:pt>
                <c:pt idx="268">
                  <c:v>44712</c:v>
                </c:pt>
                <c:pt idx="269">
                  <c:v>44742</c:v>
                </c:pt>
                <c:pt idx="270">
                  <c:v>44773</c:v>
                </c:pt>
                <c:pt idx="271">
                  <c:v>44804</c:v>
                </c:pt>
                <c:pt idx="272">
                  <c:v>44834</c:v>
                </c:pt>
                <c:pt idx="273">
                  <c:v>44865</c:v>
                </c:pt>
                <c:pt idx="274">
                  <c:v>44895</c:v>
                </c:pt>
                <c:pt idx="275">
                  <c:v>44926</c:v>
                </c:pt>
                <c:pt idx="276">
                  <c:v>44957</c:v>
                </c:pt>
                <c:pt idx="277">
                  <c:v>44985</c:v>
                </c:pt>
                <c:pt idx="278">
                  <c:v>45016</c:v>
                </c:pt>
                <c:pt idx="279">
                  <c:v>45046</c:v>
                </c:pt>
                <c:pt idx="280">
                  <c:v>45077</c:v>
                </c:pt>
                <c:pt idx="281">
                  <c:v>45107</c:v>
                </c:pt>
                <c:pt idx="282">
                  <c:v>45138</c:v>
                </c:pt>
                <c:pt idx="283">
                  <c:v>45169</c:v>
                </c:pt>
                <c:pt idx="284">
                  <c:v>45199</c:v>
                </c:pt>
                <c:pt idx="285">
                  <c:v>45230</c:v>
                </c:pt>
                <c:pt idx="286">
                  <c:v>45260</c:v>
                </c:pt>
                <c:pt idx="287">
                  <c:v>45291</c:v>
                </c:pt>
                <c:pt idx="288">
                  <c:v>45322</c:v>
                </c:pt>
                <c:pt idx="289">
                  <c:v>45351</c:v>
                </c:pt>
                <c:pt idx="290">
                  <c:v>45382</c:v>
                </c:pt>
                <c:pt idx="291">
                  <c:v>45412</c:v>
                </c:pt>
                <c:pt idx="292">
                  <c:v>45443</c:v>
                </c:pt>
                <c:pt idx="293">
                  <c:v>45473</c:v>
                </c:pt>
                <c:pt idx="294">
                  <c:v>45504</c:v>
                </c:pt>
                <c:pt idx="295">
                  <c:v>45535</c:v>
                </c:pt>
                <c:pt idx="296">
                  <c:v>45565</c:v>
                </c:pt>
                <c:pt idx="297">
                  <c:v>45596</c:v>
                </c:pt>
                <c:pt idx="298">
                  <c:v>45626</c:v>
                </c:pt>
                <c:pt idx="299">
                  <c:v>45657</c:v>
                </c:pt>
                <c:pt idx="300">
                  <c:v>45688</c:v>
                </c:pt>
                <c:pt idx="301">
                  <c:v>45716</c:v>
                </c:pt>
                <c:pt idx="302">
                  <c:v>45747</c:v>
                </c:pt>
                <c:pt idx="303">
                  <c:v>45777</c:v>
                </c:pt>
                <c:pt idx="304">
                  <c:v>45808</c:v>
                </c:pt>
                <c:pt idx="305">
                  <c:v>45838</c:v>
                </c:pt>
                <c:pt idx="306">
                  <c:v>45869</c:v>
                </c:pt>
                <c:pt idx="307">
                  <c:v>45900</c:v>
                </c:pt>
                <c:pt idx="308">
                  <c:v>45930</c:v>
                </c:pt>
                <c:pt idx="309">
                  <c:v>45961</c:v>
                </c:pt>
                <c:pt idx="310">
                  <c:v>45991</c:v>
                </c:pt>
                <c:pt idx="311">
                  <c:v>46022</c:v>
                </c:pt>
              </c:numCache>
            </c:numRef>
          </c:cat>
          <c:val>
            <c:numRef>
              <c:f>data!$P$506:$P$817</c:f>
              <c:numCache>
                <c:formatCode>General</c:formatCode>
                <c:ptCount val="312"/>
                <c:pt idx="282" formatCode="_(* #,##0_);_(* \(#,##0\);_(* &quot;-&quot;??_);_(@_)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A-8FE9-4C73-85AC-84C3A539A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31314872"/>
        <c:axId val="431317224"/>
      </c:barChart>
      <c:catAx>
        <c:axId val="354948776"/>
        <c:scaling>
          <c:orientation val="minMax"/>
        </c:scaling>
        <c:delete val="0"/>
        <c:axPos val="b"/>
        <c:numFmt formatCode="yy" sourceLinked="0"/>
        <c:majorTickMark val="none"/>
        <c:minorTickMark val="none"/>
        <c:tickLblPos val="low"/>
        <c:spPr>
          <a:ln w="9525">
            <a:solidFill>
              <a:srgbClr val="000000"/>
            </a:solidFill>
          </a:ln>
        </c:spPr>
        <c:txPr>
          <a:bodyPr/>
          <a:lstStyle/>
          <a:p>
            <a:pPr>
              <a:defRPr sz="10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56656840"/>
        <c:crosses val="autoZero"/>
        <c:auto val="0"/>
        <c:lblAlgn val="ctr"/>
        <c:lblOffset val="100"/>
        <c:tickLblSkip val="4"/>
        <c:noMultiLvlLbl val="0"/>
      </c:catAx>
      <c:valAx>
        <c:axId val="356656840"/>
        <c:scaling>
          <c:orientation val="minMax"/>
          <c:max val="0.15000000000000002"/>
          <c:min val="-0.15000000000000002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9525">
            <a:solidFill>
              <a:srgbClr val="838383">
                <a:lumMod val="50000"/>
              </a:srgbClr>
            </a:solidFill>
          </a:ln>
        </c:spPr>
        <c:txPr>
          <a:bodyPr/>
          <a:lstStyle/>
          <a:p>
            <a:pPr>
              <a:defRPr sz="10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54948776"/>
        <c:crosses val="autoZero"/>
        <c:crossBetween val="between"/>
      </c:valAx>
      <c:valAx>
        <c:axId val="431317224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 w="9525">
            <a:solidFill>
              <a:srgbClr val="838383">
                <a:lumMod val="50000"/>
              </a:srgbClr>
            </a:solidFill>
          </a:ln>
        </c:spPr>
        <c:crossAx val="431314872"/>
        <c:crosses val="max"/>
        <c:crossBetween val="between"/>
      </c:valAx>
      <c:dateAx>
        <c:axId val="431314872"/>
        <c:scaling>
          <c:orientation val="minMax"/>
        </c:scaling>
        <c:delete val="0"/>
        <c:axPos val="b"/>
        <c:numFmt formatCode="mm/dd/yy;@" sourceLinked="0"/>
        <c:majorTickMark val="none"/>
        <c:minorTickMark val="none"/>
        <c:tickLblPos val="none"/>
        <c:spPr>
          <a:noFill/>
          <a:ln>
            <a:noFill/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431317224"/>
        <c:crosses val="autoZero"/>
        <c:auto val="0"/>
        <c:lblOffset val="100"/>
        <c:baseTimeUnit val="months"/>
        <c:majorUnit val="12"/>
      </c:dateAx>
      <c:spPr>
        <a:noFill/>
        <a:ln w="9525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001493079116233E-2"/>
          <c:y val="5.3634979587482909E-2"/>
          <c:w val="0.91486559650815336"/>
          <c:h val="0.83869485691581647"/>
        </c:manualLayout>
      </c:layout>
      <c:lineChart>
        <c:grouping val="standard"/>
        <c:varyColors val="0"/>
        <c:ser>
          <c:idx val="0"/>
          <c:order val="0"/>
          <c:tx>
            <c:strRef>
              <c:f>HOI!$A$2</c:f>
              <c:strCache>
                <c:ptCount val="1"/>
                <c:pt idx="0">
                  <c:v>NATIONAL</c:v>
                </c:pt>
              </c:strCache>
            </c:strRef>
          </c:tx>
          <c:spPr>
            <a:ln w="28575">
              <a:solidFill>
                <a:srgbClr val="002060"/>
              </a:solidFill>
            </a:ln>
          </c:spPr>
          <c:marker>
            <c:symbol val="none"/>
          </c:marker>
          <c:dPt>
            <c:idx val="61"/>
            <c:bubble3D val="0"/>
            <c:extLst>
              <c:ext xmlns:c16="http://schemas.microsoft.com/office/drawing/2014/chart" uri="{C3380CC4-5D6E-409C-BE32-E72D297353CC}">
                <c16:uniqueId val="{00000000-6CB3-4744-90C1-4DE413F1757C}"/>
              </c:ext>
            </c:extLst>
          </c:dPt>
          <c:dPt>
            <c:idx val="62"/>
            <c:bubble3D val="0"/>
            <c:extLst>
              <c:ext xmlns:c16="http://schemas.microsoft.com/office/drawing/2014/chart" uri="{C3380CC4-5D6E-409C-BE32-E72D297353CC}">
                <c16:uniqueId val="{00000001-6CB3-4744-90C1-4DE413F1757C}"/>
              </c:ext>
            </c:extLst>
          </c:dPt>
          <c:dPt>
            <c:idx val="63"/>
            <c:bubble3D val="0"/>
            <c:extLst>
              <c:ext xmlns:c16="http://schemas.microsoft.com/office/drawing/2014/chart" uri="{C3380CC4-5D6E-409C-BE32-E72D297353CC}">
                <c16:uniqueId val="{00000002-6CB3-4744-90C1-4DE413F1757C}"/>
              </c:ext>
            </c:extLst>
          </c:dPt>
          <c:dPt>
            <c:idx val="64"/>
            <c:bubble3D val="0"/>
            <c:extLst>
              <c:ext xmlns:c16="http://schemas.microsoft.com/office/drawing/2014/chart" uri="{C3380CC4-5D6E-409C-BE32-E72D297353CC}">
                <c16:uniqueId val="{00000003-6CB3-4744-90C1-4DE413F1757C}"/>
              </c:ext>
            </c:extLst>
          </c:dPt>
          <c:dPt>
            <c:idx val="65"/>
            <c:bubble3D val="0"/>
            <c:extLst>
              <c:ext xmlns:c16="http://schemas.microsoft.com/office/drawing/2014/chart" uri="{C3380CC4-5D6E-409C-BE32-E72D297353CC}">
                <c16:uniqueId val="{00000004-6CB3-4744-90C1-4DE413F1757C}"/>
              </c:ext>
            </c:extLst>
          </c:dPt>
          <c:dLbls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F2-4E74-964B-A67C2C3E77EF}"/>
                </c:ext>
              </c:extLst>
            </c:dLbl>
            <c:dLbl>
              <c:idx val="4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62-485C-8AFF-B86FD542AE8B}"/>
                </c:ext>
              </c:extLst>
            </c:dLbl>
            <c:dLbl>
              <c:idx val="6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B3-4744-90C1-4DE413F1757C}"/>
                </c:ext>
              </c:extLst>
            </c:dLbl>
            <c:dLbl>
              <c:idx val="129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CB3-4744-90C1-4DE413F175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HOI!$D$10:$AW$10</c:f>
              <c:numCache>
                <c:formatCode>m/d/yyyy</c:formatCode>
                <c:ptCount val="46"/>
                <c:pt idx="0">
                  <c:v>40999</c:v>
                </c:pt>
                <c:pt idx="1">
                  <c:v>41090</c:v>
                </c:pt>
                <c:pt idx="2">
                  <c:v>41182</c:v>
                </c:pt>
                <c:pt idx="3">
                  <c:v>41274</c:v>
                </c:pt>
                <c:pt idx="4">
                  <c:v>41364</c:v>
                </c:pt>
                <c:pt idx="5">
                  <c:v>41455</c:v>
                </c:pt>
                <c:pt idx="6">
                  <c:v>41547</c:v>
                </c:pt>
                <c:pt idx="7">
                  <c:v>41639</c:v>
                </c:pt>
                <c:pt idx="8">
                  <c:v>41729</c:v>
                </c:pt>
                <c:pt idx="9">
                  <c:v>41820</c:v>
                </c:pt>
                <c:pt idx="10">
                  <c:v>41912</c:v>
                </c:pt>
                <c:pt idx="11">
                  <c:v>42004</c:v>
                </c:pt>
                <c:pt idx="12">
                  <c:v>42094</c:v>
                </c:pt>
                <c:pt idx="13">
                  <c:v>42185</c:v>
                </c:pt>
                <c:pt idx="14">
                  <c:v>42277</c:v>
                </c:pt>
                <c:pt idx="15">
                  <c:v>42369</c:v>
                </c:pt>
                <c:pt idx="16">
                  <c:v>42460</c:v>
                </c:pt>
                <c:pt idx="17">
                  <c:v>42551</c:v>
                </c:pt>
                <c:pt idx="18">
                  <c:v>42643</c:v>
                </c:pt>
                <c:pt idx="19">
                  <c:v>42735</c:v>
                </c:pt>
                <c:pt idx="20">
                  <c:v>42825</c:v>
                </c:pt>
                <c:pt idx="21">
                  <c:v>42916</c:v>
                </c:pt>
                <c:pt idx="22">
                  <c:v>43008</c:v>
                </c:pt>
                <c:pt idx="23">
                  <c:v>43100</c:v>
                </c:pt>
                <c:pt idx="24">
                  <c:v>43190</c:v>
                </c:pt>
                <c:pt idx="25">
                  <c:v>43281</c:v>
                </c:pt>
                <c:pt idx="26">
                  <c:v>43373</c:v>
                </c:pt>
                <c:pt idx="27">
                  <c:v>43465</c:v>
                </c:pt>
                <c:pt idx="28">
                  <c:v>43555</c:v>
                </c:pt>
                <c:pt idx="29">
                  <c:v>43646</c:v>
                </c:pt>
                <c:pt idx="30">
                  <c:v>43738</c:v>
                </c:pt>
                <c:pt idx="31">
                  <c:v>43830</c:v>
                </c:pt>
                <c:pt idx="32">
                  <c:v>43921</c:v>
                </c:pt>
                <c:pt idx="33">
                  <c:v>44012</c:v>
                </c:pt>
                <c:pt idx="34">
                  <c:v>44104</c:v>
                </c:pt>
                <c:pt idx="35">
                  <c:v>44196</c:v>
                </c:pt>
                <c:pt idx="36">
                  <c:v>44286</c:v>
                </c:pt>
                <c:pt idx="37">
                  <c:v>44377</c:v>
                </c:pt>
                <c:pt idx="38">
                  <c:v>44469</c:v>
                </c:pt>
                <c:pt idx="39">
                  <c:v>44561</c:v>
                </c:pt>
                <c:pt idx="40">
                  <c:v>44651</c:v>
                </c:pt>
                <c:pt idx="41">
                  <c:v>44742</c:v>
                </c:pt>
                <c:pt idx="42">
                  <c:v>44834</c:v>
                </c:pt>
                <c:pt idx="43">
                  <c:v>44926</c:v>
                </c:pt>
                <c:pt idx="44">
                  <c:v>45016</c:v>
                </c:pt>
                <c:pt idx="45">
                  <c:v>45107</c:v>
                </c:pt>
              </c:numCache>
            </c:numRef>
          </c:cat>
          <c:val>
            <c:numRef>
              <c:f>HOI!$D$4:$AW$4</c:f>
              <c:numCache>
                <c:formatCode>General</c:formatCode>
                <c:ptCount val="46"/>
                <c:pt idx="0">
                  <c:v>78.8</c:v>
                </c:pt>
                <c:pt idx="1">
                  <c:v>74.599999999999994</c:v>
                </c:pt>
                <c:pt idx="2">
                  <c:v>75.099999999999994</c:v>
                </c:pt>
                <c:pt idx="3">
                  <c:v>75.599999999999994</c:v>
                </c:pt>
                <c:pt idx="4">
                  <c:v>73.7</c:v>
                </c:pt>
                <c:pt idx="5">
                  <c:v>69.3</c:v>
                </c:pt>
                <c:pt idx="6">
                  <c:v>64.3</c:v>
                </c:pt>
                <c:pt idx="7">
                  <c:v>65.7</c:v>
                </c:pt>
                <c:pt idx="8">
                  <c:v>66.400000000000006</c:v>
                </c:pt>
                <c:pt idx="9">
                  <c:v>63.7</c:v>
                </c:pt>
                <c:pt idx="10">
                  <c:v>63</c:v>
                </c:pt>
                <c:pt idx="11">
                  <c:v>64.400000000000006</c:v>
                </c:pt>
                <c:pt idx="12">
                  <c:v>67.5</c:v>
                </c:pt>
                <c:pt idx="13">
                  <c:v>63.6</c:v>
                </c:pt>
                <c:pt idx="14">
                  <c:v>63</c:v>
                </c:pt>
                <c:pt idx="15">
                  <c:v>63.8</c:v>
                </c:pt>
                <c:pt idx="16">
                  <c:v>66.099999999999994</c:v>
                </c:pt>
                <c:pt idx="17">
                  <c:v>63.1</c:v>
                </c:pt>
                <c:pt idx="18">
                  <c:v>62.8</c:v>
                </c:pt>
                <c:pt idx="19">
                  <c:v>59.7</c:v>
                </c:pt>
                <c:pt idx="20">
                  <c:v>60.9</c:v>
                </c:pt>
                <c:pt idx="21">
                  <c:v>59.6</c:v>
                </c:pt>
                <c:pt idx="22">
                  <c:v>59.1</c:v>
                </c:pt>
                <c:pt idx="23">
                  <c:v>60.1</c:v>
                </c:pt>
                <c:pt idx="24">
                  <c:v>61.6</c:v>
                </c:pt>
                <c:pt idx="25">
                  <c:v>57.4</c:v>
                </c:pt>
                <c:pt idx="26">
                  <c:v>56.9</c:v>
                </c:pt>
                <c:pt idx="27">
                  <c:v>56.9</c:v>
                </c:pt>
                <c:pt idx="28">
                  <c:v>62.6</c:v>
                </c:pt>
                <c:pt idx="29">
                  <c:v>60.9</c:v>
                </c:pt>
                <c:pt idx="30">
                  <c:v>63.6</c:v>
                </c:pt>
                <c:pt idx="31">
                  <c:v>63.2</c:v>
                </c:pt>
                <c:pt idx="32">
                  <c:v>66</c:v>
                </c:pt>
                <c:pt idx="33">
                  <c:v>64.900000000000006</c:v>
                </c:pt>
                <c:pt idx="34">
                  <c:v>63.3</c:v>
                </c:pt>
                <c:pt idx="35">
                  <c:v>63.3</c:v>
                </c:pt>
                <c:pt idx="36">
                  <c:v>63.1</c:v>
                </c:pt>
                <c:pt idx="37">
                  <c:v>56.6</c:v>
                </c:pt>
                <c:pt idx="38">
                  <c:v>56.6</c:v>
                </c:pt>
                <c:pt idx="39">
                  <c:v>54.2</c:v>
                </c:pt>
                <c:pt idx="40">
                  <c:v>56.9</c:v>
                </c:pt>
                <c:pt idx="41">
                  <c:v>42.8</c:v>
                </c:pt>
                <c:pt idx="42">
                  <c:v>42.2</c:v>
                </c:pt>
                <c:pt idx="43">
                  <c:v>38.1</c:v>
                </c:pt>
                <c:pt idx="44">
                  <c:v>45.6</c:v>
                </c:pt>
                <c:pt idx="45">
                  <c:v>40.5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CB3-4744-90C1-4DE413F1757C}"/>
            </c:ext>
          </c:extLst>
        </c:ser>
        <c:ser>
          <c:idx val="1"/>
          <c:order val="1"/>
          <c:spPr>
            <a:ln w="19050">
              <a:solidFill>
                <a:srgbClr val="3D3935">
                  <a:lumMod val="50000"/>
                </a:srgbClr>
              </a:solidFill>
              <a:prstDash val="sysDash"/>
            </a:ln>
          </c:spPr>
          <c:marker>
            <c:symbol val="none"/>
          </c:marker>
          <c:cat>
            <c:numRef>
              <c:f>HOI!$D$10:$AW$10</c:f>
              <c:numCache>
                <c:formatCode>m/d/yyyy</c:formatCode>
                <c:ptCount val="46"/>
                <c:pt idx="0">
                  <c:v>40999</c:v>
                </c:pt>
                <c:pt idx="1">
                  <c:v>41090</c:v>
                </c:pt>
                <c:pt idx="2">
                  <c:v>41182</c:v>
                </c:pt>
                <c:pt idx="3">
                  <c:v>41274</c:v>
                </c:pt>
                <c:pt idx="4">
                  <c:v>41364</c:v>
                </c:pt>
                <c:pt idx="5">
                  <c:v>41455</c:v>
                </c:pt>
                <c:pt idx="6">
                  <c:v>41547</c:v>
                </c:pt>
                <c:pt idx="7">
                  <c:v>41639</c:v>
                </c:pt>
                <c:pt idx="8">
                  <c:v>41729</c:v>
                </c:pt>
                <c:pt idx="9">
                  <c:v>41820</c:v>
                </c:pt>
                <c:pt idx="10">
                  <c:v>41912</c:v>
                </c:pt>
                <c:pt idx="11">
                  <c:v>42004</c:v>
                </c:pt>
                <c:pt idx="12">
                  <c:v>42094</c:v>
                </c:pt>
                <c:pt idx="13">
                  <c:v>42185</c:v>
                </c:pt>
                <c:pt idx="14">
                  <c:v>42277</c:v>
                </c:pt>
                <c:pt idx="15">
                  <c:v>42369</c:v>
                </c:pt>
                <c:pt idx="16">
                  <c:v>42460</c:v>
                </c:pt>
                <c:pt idx="17">
                  <c:v>42551</c:v>
                </c:pt>
                <c:pt idx="18">
                  <c:v>42643</c:v>
                </c:pt>
                <c:pt idx="19">
                  <c:v>42735</c:v>
                </c:pt>
                <c:pt idx="20">
                  <c:v>42825</c:v>
                </c:pt>
                <c:pt idx="21">
                  <c:v>42916</c:v>
                </c:pt>
                <c:pt idx="22">
                  <c:v>43008</c:v>
                </c:pt>
                <c:pt idx="23">
                  <c:v>43100</c:v>
                </c:pt>
                <c:pt idx="24">
                  <c:v>43190</c:v>
                </c:pt>
                <c:pt idx="25">
                  <c:v>43281</c:v>
                </c:pt>
                <c:pt idx="26">
                  <c:v>43373</c:v>
                </c:pt>
                <c:pt idx="27">
                  <c:v>43465</c:v>
                </c:pt>
                <c:pt idx="28">
                  <c:v>43555</c:v>
                </c:pt>
                <c:pt idx="29">
                  <c:v>43646</c:v>
                </c:pt>
                <c:pt idx="30">
                  <c:v>43738</c:v>
                </c:pt>
                <c:pt idx="31">
                  <c:v>43830</c:v>
                </c:pt>
                <c:pt idx="32">
                  <c:v>43921</c:v>
                </c:pt>
                <c:pt idx="33">
                  <c:v>44012</c:v>
                </c:pt>
                <c:pt idx="34">
                  <c:v>44104</c:v>
                </c:pt>
                <c:pt idx="35">
                  <c:v>44196</c:v>
                </c:pt>
                <c:pt idx="36">
                  <c:v>44286</c:v>
                </c:pt>
                <c:pt idx="37">
                  <c:v>44377</c:v>
                </c:pt>
                <c:pt idx="38">
                  <c:v>44469</c:v>
                </c:pt>
                <c:pt idx="39">
                  <c:v>44561</c:v>
                </c:pt>
                <c:pt idx="40">
                  <c:v>44651</c:v>
                </c:pt>
                <c:pt idx="41">
                  <c:v>44742</c:v>
                </c:pt>
                <c:pt idx="42">
                  <c:v>44834</c:v>
                </c:pt>
                <c:pt idx="43">
                  <c:v>44926</c:v>
                </c:pt>
                <c:pt idx="44">
                  <c:v>45016</c:v>
                </c:pt>
                <c:pt idx="45">
                  <c:v>45107</c:v>
                </c:pt>
              </c:numCache>
            </c:numRef>
          </c:cat>
          <c:val>
            <c:numRef>
              <c:f>HOI!$D$9:$AW$9</c:f>
              <c:numCache>
                <c:formatCode>General</c:formatCode>
                <c:ptCount val="46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CB3-4744-90C1-4DE413F17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2352616"/>
        <c:axId val="572348304"/>
        <c:extLst/>
      </c:lineChart>
      <c:dateAx>
        <c:axId val="572352616"/>
        <c:scaling>
          <c:orientation val="minMax"/>
          <c:max val="45078"/>
        </c:scaling>
        <c:delete val="0"/>
        <c:axPos val="b"/>
        <c:numFmt formatCode="yyyy" sourceLinked="0"/>
        <c:majorTickMark val="out"/>
        <c:minorTickMark val="none"/>
        <c:tickLblPos val="low"/>
        <c:spPr>
          <a:ln w="9525">
            <a:solidFill>
              <a:srgbClr val="000000"/>
            </a:solidFill>
          </a:ln>
        </c:spPr>
        <c:txPr>
          <a:bodyPr/>
          <a:lstStyle/>
          <a:p>
            <a:pPr>
              <a:defRPr sz="10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72348304"/>
        <c:crosses val="autoZero"/>
        <c:auto val="1"/>
        <c:lblOffset val="100"/>
        <c:baseTimeUnit val="months"/>
        <c:majorUnit val="12"/>
        <c:majorTimeUnit val="months"/>
      </c:dateAx>
      <c:valAx>
        <c:axId val="572348304"/>
        <c:scaling>
          <c:orientation val="minMax"/>
          <c:min val="10"/>
        </c:scaling>
        <c:delete val="0"/>
        <c:axPos val="l"/>
        <c:majorGridlines>
          <c:spPr>
            <a:ln>
              <a:solidFill>
                <a:srgbClr val="FFFFFF">
                  <a:lumMod val="75000"/>
                </a:srgb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>
            <a:solidFill>
              <a:srgbClr val="838383">
                <a:lumMod val="50000"/>
              </a:srgbClr>
            </a:solidFill>
          </a:ln>
        </c:spPr>
        <c:txPr>
          <a:bodyPr/>
          <a:lstStyle/>
          <a:p>
            <a:pPr>
              <a:defRPr sz="10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72352616"/>
        <c:crosses val="autoZero"/>
        <c:crossBetween val="midCat"/>
      </c:valAx>
      <c:spPr>
        <a:noFill/>
        <a:ln w="9525">
          <a:solidFill>
            <a:srgbClr val="3D3935">
              <a:lumMod val="50000"/>
            </a:srgbClr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20559805732304E-2"/>
          <c:y val="1.9040752431847625E-2"/>
          <c:w val="0.89564564755245468"/>
          <c:h val="0.8807667497764835"/>
        </c:manualLayout>
      </c:layout>
      <c:barChart>
        <c:barDir val="col"/>
        <c:grouping val="clustered"/>
        <c:varyColors val="0"/>
        <c:ser>
          <c:idx val="3"/>
          <c:order val="2"/>
          <c:spPr>
            <a:solidFill>
              <a:srgbClr val="838383">
                <a:lumMod val="40000"/>
                <a:lumOff val="60000"/>
              </a:srgbClr>
            </a:solidFill>
          </c:spPr>
          <c:invertIfNegative val="0"/>
          <c:val>
            <c:numRef>
              <c:f>data!$J$146:$J$416</c:f>
              <c:numCache>
                <c:formatCode>_(* #,##0.0_);_(* \(#,##0.0\);_(* "-"??_);_(@_)</c:formatCode>
                <c:ptCount val="271"/>
                <c:pt idx="0">
                  <c:v>0</c:v>
                </c:pt>
                <c:pt idx="1">
                  <c:v>0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15</c:v>
                </c:pt>
                <c:pt idx="84">
                  <c:v>15</c:v>
                </c:pt>
                <c:pt idx="85">
                  <c:v>15</c:v>
                </c:pt>
                <c:pt idx="86">
                  <c:v>15</c:v>
                </c:pt>
                <c:pt idx="87">
                  <c:v>15</c:v>
                </c:pt>
                <c:pt idx="88">
                  <c:v>15</c:v>
                </c:pt>
                <c:pt idx="89">
                  <c:v>15</c:v>
                </c:pt>
                <c:pt idx="90">
                  <c:v>15</c:v>
                </c:pt>
                <c:pt idx="91">
                  <c:v>15</c:v>
                </c:pt>
                <c:pt idx="92">
                  <c:v>15</c:v>
                </c:pt>
                <c:pt idx="93">
                  <c:v>15</c:v>
                </c:pt>
                <c:pt idx="94">
                  <c:v>15</c:v>
                </c:pt>
                <c:pt idx="95">
                  <c:v>15</c:v>
                </c:pt>
                <c:pt idx="96">
                  <c:v>15</c:v>
                </c:pt>
                <c:pt idx="97">
                  <c:v>15</c:v>
                </c:pt>
                <c:pt idx="98">
                  <c:v>15</c:v>
                </c:pt>
                <c:pt idx="99">
                  <c:v>15</c:v>
                </c:pt>
                <c:pt idx="100">
                  <c:v>15</c:v>
                </c:pt>
                <c:pt idx="101">
                  <c:v>15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15</c:v>
                </c:pt>
                <c:pt idx="231">
                  <c:v>15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FD-41C0-8B3D-EF85D374C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92575136"/>
        <c:axId val="492576704"/>
      </c:barChart>
      <c:lineChart>
        <c:grouping val="standard"/>
        <c:varyColors val="0"/>
        <c:ser>
          <c:idx val="0"/>
          <c:order val="0"/>
          <c:tx>
            <c:v>Job openings rate - Construction</c:v>
          </c:tx>
          <c:spPr>
            <a:ln w="28575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data!$A$146:$A$416</c:f>
              <c:numCache>
                <c:formatCode>mm/dd/yy;@</c:formatCode>
                <c:ptCount val="271"/>
                <c:pt idx="0">
                  <c:v>36922</c:v>
                </c:pt>
                <c:pt idx="1">
                  <c:v>36950</c:v>
                </c:pt>
                <c:pt idx="2">
                  <c:v>36981</c:v>
                </c:pt>
                <c:pt idx="3">
                  <c:v>37011</c:v>
                </c:pt>
                <c:pt idx="4">
                  <c:v>37042</c:v>
                </c:pt>
                <c:pt idx="5">
                  <c:v>37072</c:v>
                </c:pt>
                <c:pt idx="6">
                  <c:v>37103</c:v>
                </c:pt>
                <c:pt idx="7">
                  <c:v>37134</c:v>
                </c:pt>
                <c:pt idx="8">
                  <c:v>37164</c:v>
                </c:pt>
                <c:pt idx="9">
                  <c:v>37195</c:v>
                </c:pt>
                <c:pt idx="10">
                  <c:v>37225</c:v>
                </c:pt>
                <c:pt idx="11">
                  <c:v>37256</c:v>
                </c:pt>
                <c:pt idx="12">
                  <c:v>37287</c:v>
                </c:pt>
                <c:pt idx="13">
                  <c:v>37315</c:v>
                </c:pt>
                <c:pt idx="14">
                  <c:v>37346</c:v>
                </c:pt>
                <c:pt idx="15">
                  <c:v>37376</c:v>
                </c:pt>
                <c:pt idx="16">
                  <c:v>37407</c:v>
                </c:pt>
                <c:pt idx="17">
                  <c:v>37437</c:v>
                </c:pt>
                <c:pt idx="18">
                  <c:v>37468</c:v>
                </c:pt>
                <c:pt idx="19">
                  <c:v>37499</c:v>
                </c:pt>
                <c:pt idx="20">
                  <c:v>37529</c:v>
                </c:pt>
                <c:pt idx="21">
                  <c:v>37560</c:v>
                </c:pt>
                <c:pt idx="22">
                  <c:v>37590</c:v>
                </c:pt>
                <c:pt idx="23">
                  <c:v>37621</c:v>
                </c:pt>
                <c:pt idx="24">
                  <c:v>37652</c:v>
                </c:pt>
                <c:pt idx="25">
                  <c:v>37680</c:v>
                </c:pt>
                <c:pt idx="26">
                  <c:v>37711</c:v>
                </c:pt>
                <c:pt idx="27">
                  <c:v>37741</c:v>
                </c:pt>
                <c:pt idx="28">
                  <c:v>37772</c:v>
                </c:pt>
                <c:pt idx="29">
                  <c:v>37802</c:v>
                </c:pt>
                <c:pt idx="30">
                  <c:v>37833</c:v>
                </c:pt>
                <c:pt idx="31">
                  <c:v>37864</c:v>
                </c:pt>
                <c:pt idx="32">
                  <c:v>37894</c:v>
                </c:pt>
                <c:pt idx="33">
                  <c:v>37925</c:v>
                </c:pt>
                <c:pt idx="34">
                  <c:v>37955</c:v>
                </c:pt>
                <c:pt idx="35">
                  <c:v>37986</c:v>
                </c:pt>
                <c:pt idx="36">
                  <c:v>38017</c:v>
                </c:pt>
                <c:pt idx="37">
                  <c:v>38046</c:v>
                </c:pt>
                <c:pt idx="38">
                  <c:v>38077</c:v>
                </c:pt>
                <c:pt idx="39">
                  <c:v>38107</c:v>
                </c:pt>
                <c:pt idx="40">
                  <c:v>38138</c:v>
                </c:pt>
                <c:pt idx="41">
                  <c:v>38168</c:v>
                </c:pt>
                <c:pt idx="42">
                  <c:v>38199</c:v>
                </c:pt>
                <c:pt idx="43">
                  <c:v>38230</c:v>
                </c:pt>
                <c:pt idx="44">
                  <c:v>38260</c:v>
                </c:pt>
                <c:pt idx="45">
                  <c:v>38291</c:v>
                </c:pt>
                <c:pt idx="46">
                  <c:v>38321</c:v>
                </c:pt>
                <c:pt idx="47">
                  <c:v>38352</c:v>
                </c:pt>
                <c:pt idx="48">
                  <c:v>38383</c:v>
                </c:pt>
                <c:pt idx="49">
                  <c:v>38411</c:v>
                </c:pt>
                <c:pt idx="50">
                  <c:v>38442</c:v>
                </c:pt>
                <c:pt idx="51">
                  <c:v>38472</c:v>
                </c:pt>
                <c:pt idx="52">
                  <c:v>38503</c:v>
                </c:pt>
                <c:pt idx="53">
                  <c:v>38533</c:v>
                </c:pt>
                <c:pt idx="54">
                  <c:v>38564</c:v>
                </c:pt>
                <c:pt idx="55">
                  <c:v>38595</c:v>
                </c:pt>
                <c:pt idx="56">
                  <c:v>38625</c:v>
                </c:pt>
                <c:pt idx="57">
                  <c:v>38656</c:v>
                </c:pt>
                <c:pt idx="58">
                  <c:v>38686</c:v>
                </c:pt>
                <c:pt idx="59">
                  <c:v>38717</c:v>
                </c:pt>
                <c:pt idx="60">
                  <c:v>38748</c:v>
                </c:pt>
                <c:pt idx="61">
                  <c:v>38776</c:v>
                </c:pt>
                <c:pt idx="62">
                  <c:v>38807</c:v>
                </c:pt>
                <c:pt idx="63">
                  <c:v>38837</c:v>
                </c:pt>
                <c:pt idx="64">
                  <c:v>38868</c:v>
                </c:pt>
                <c:pt idx="65">
                  <c:v>38898</c:v>
                </c:pt>
                <c:pt idx="66">
                  <c:v>38929</c:v>
                </c:pt>
                <c:pt idx="67">
                  <c:v>38960</c:v>
                </c:pt>
                <c:pt idx="68">
                  <c:v>38990</c:v>
                </c:pt>
                <c:pt idx="69">
                  <c:v>39021</c:v>
                </c:pt>
                <c:pt idx="70">
                  <c:v>39051</c:v>
                </c:pt>
                <c:pt idx="71">
                  <c:v>39082</c:v>
                </c:pt>
                <c:pt idx="72">
                  <c:v>39113</c:v>
                </c:pt>
                <c:pt idx="73">
                  <c:v>39141</c:v>
                </c:pt>
                <c:pt idx="74">
                  <c:v>39172</c:v>
                </c:pt>
                <c:pt idx="75">
                  <c:v>39202</c:v>
                </c:pt>
                <c:pt idx="76">
                  <c:v>39233</c:v>
                </c:pt>
                <c:pt idx="77">
                  <c:v>39263</c:v>
                </c:pt>
                <c:pt idx="78">
                  <c:v>39294</c:v>
                </c:pt>
                <c:pt idx="79">
                  <c:v>39325</c:v>
                </c:pt>
                <c:pt idx="80">
                  <c:v>39355</c:v>
                </c:pt>
                <c:pt idx="81">
                  <c:v>39386</c:v>
                </c:pt>
                <c:pt idx="82">
                  <c:v>39416</c:v>
                </c:pt>
                <c:pt idx="83">
                  <c:v>39447</c:v>
                </c:pt>
                <c:pt idx="84">
                  <c:v>39478</c:v>
                </c:pt>
                <c:pt idx="85">
                  <c:v>39507</c:v>
                </c:pt>
                <c:pt idx="86">
                  <c:v>39538</c:v>
                </c:pt>
                <c:pt idx="87">
                  <c:v>39568</c:v>
                </c:pt>
                <c:pt idx="88">
                  <c:v>39599</c:v>
                </c:pt>
                <c:pt idx="89">
                  <c:v>39629</c:v>
                </c:pt>
                <c:pt idx="90">
                  <c:v>39660</c:v>
                </c:pt>
                <c:pt idx="91">
                  <c:v>39691</c:v>
                </c:pt>
                <c:pt idx="92">
                  <c:v>39721</c:v>
                </c:pt>
                <c:pt idx="93">
                  <c:v>39752</c:v>
                </c:pt>
                <c:pt idx="94">
                  <c:v>39782</c:v>
                </c:pt>
                <c:pt idx="95">
                  <c:v>39813</c:v>
                </c:pt>
                <c:pt idx="96">
                  <c:v>39844</c:v>
                </c:pt>
                <c:pt idx="97">
                  <c:v>39872</c:v>
                </c:pt>
                <c:pt idx="98">
                  <c:v>39903</c:v>
                </c:pt>
                <c:pt idx="99">
                  <c:v>39933</c:v>
                </c:pt>
                <c:pt idx="100">
                  <c:v>39964</c:v>
                </c:pt>
                <c:pt idx="101">
                  <c:v>39994</c:v>
                </c:pt>
                <c:pt idx="102">
                  <c:v>40025</c:v>
                </c:pt>
                <c:pt idx="103">
                  <c:v>40056</c:v>
                </c:pt>
                <c:pt idx="104">
                  <c:v>40086</c:v>
                </c:pt>
                <c:pt idx="105">
                  <c:v>40117</c:v>
                </c:pt>
                <c:pt idx="106">
                  <c:v>40147</c:v>
                </c:pt>
                <c:pt idx="107">
                  <c:v>40178</c:v>
                </c:pt>
                <c:pt idx="108">
                  <c:v>40209</c:v>
                </c:pt>
                <c:pt idx="109">
                  <c:v>40237</c:v>
                </c:pt>
                <c:pt idx="110">
                  <c:v>40268</c:v>
                </c:pt>
                <c:pt idx="111">
                  <c:v>40298</c:v>
                </c:pt>
                <c:pt idx="112">
                  <c:v>40329</c:v>
                </c:pt>
                <c:pt idx="113">
                  <c:v>40359</c:v>
                </c:pt>
                <c:pt idx="114">
                  <c:v>40390</c:v>
                </c:pt>
                <c:pt idx="115">
                  <c:v>40421</c:v>
                </c:pt>
                <c:pt idx="116">
                  <c:v>40451</c:v>
                </c:pt>
                <c:pt idx="117">
                  <c:v>40482</c:v>
                </c:pt>
                <c:pt idx="118">
                  <c:v>40512</c:v>
                </c:pt>
                <c:pt idx="119">
                  <c:v>40543</c:v>
                </c:pt>
                <c:pt idx="120">
                  <c:v>40574</c:v>
                </c:pt>
                <c:pt idx="121">
                  <c:v>40602</c:v>
                </c:pt>
                <c:pt idx="122">
                  <c:v>40633</c:v>
                </c:pt>
                <c:pt idx="123">
                  <c:v>40663</c:v>
                </c:pt>
                <c:pt idx="124">
                  <c:v>40694</c:v>
                </c:pt>
                <c:pt idx="125">
                  <c:v>40724</c:v>
                </c:pt>
                <c:pt idx="126">
                  <c:v>40755</c:v>
                </c:pt>
                <c:pt idx="127">
                  <c:v>40786</c:v>
                </c:pt>
                <c:pt idx="128">
                  <c:v>40816</c:v>
                </c:pt>
                <c:pt idx="129">
                  <c:v>40847</c:v>
                </c:pt>
                <c:pt idx="130">
                  <c:v>40877</c:v>
                </c:pt>
                <c:pt idx="131">
                  <c:v>40908</c:v>
                </c:pt>
                <c:pt idx="132">
                  <c:v>40939</c:v>
                </c:pt>
                <c:pt idx="133">
                  <c:v>40968</c:v>
                </c:pt>
                <c:pt idx="134">
                  <c:v>40999</c:v>
                </c:pt>
                <c:pt idx="135">
                  <c:v>41029</c:v>
                </c:pt>
                <c:pt idx="136">
                  <c:v>41060</c:v>
                </c:pt>
                <c:pt idx="137">
                  <c:v>41090</c:v>
                </c:pt>
                <c:pt idx="138">
                  <c:v>41121</c:v>
                </c:pt>
                <c:pt idx="139">
                  <c:v>41152</c:v>
                </c:pt>
                <c:pt idx="140">
                  <c:v>41182</c:v>
                </c:pt>
                <c:pt idx="141">
                  <c:v>41213</c:v>
                </c:pt>
                <c:pt idx="142">
                  <c:v>41243</c:v>
                </c:pt>
                <c:pt idx="143">
                  <c:v>41274</c:v>
                </c:pt>
                <c:pt idx="144">
                  <c:v>41305</c:v>
                </c:pt>
                <c:pt idx="145">
                  <c:v>41333</c:v>
                </c:pt>
                <c:pt idx="146">
                  <c:v>41364</c:v>
                </c:pt>
                <c:pt idx="147">
                  <c:v>41394</c:v>
                </c:pt>
                <c:pt idx="148">
                  <c:v>41425</c:v>
                </c:pt>
                <c:pt idx="149">
                  <c:v>41455</c:v>
                </c:pt>
                <c:pt idx="150">
                  <c:v>41486</c:v>
                </c:pt>
                <c:pt idx="151">
                  <c:v>41517</c:v>
                </c:pt>
                <c:pt idx="152">
                  <c:v>41547</c:v>
                </c:pt>
                <c:pt idx="153">
                  <c:v>41578</c:v>
                </c:pt>
                <c:pt idx="154">
                  <c:v>41608</c:v>
                </c:pt>
                <c:pt idx="155">
                  <c:v>41639</c:v>
                </c:pt>
                <c:pt idx="156">
                  <c:v>41670</c:v>
                </c:pt>
                <c:pt idx="157">
                  <c:v>41698</c:v>
                </c:pt>
                <c:pt idx="158">
                  <c:v>41729</c:v>
                </c:pt>
                <c:pt idx="159">
                  <c:v>41759</c:v>
                </c:pt>
                <c:pt idx="160">
                  <c:v>41790</c:v>
                </c:pt>
                <c:pt idx="161">
                  <c:v>41820</c:v>
                </c:pt>
                <c:pt idx="162">
                  <c:v>41851</c:v>
                </c:pt>
                <c:pt idx="163">
                  <c:v>41882</c:v>
                </c:pt>
                <c:pt idx="164">
                  <c:v>41912</c:v>
                </c:pt>
                <c:pt idx="165">
                  <c:v>41943</c:v>
                </c:pt>
                <c:pt idx="166">
                  <c:v>41973</c:v>
                </c:pt>
                <c:pt idx="167">
                  <c:v>42004</c:v>
                </c:pt>
                <c:pt idx="168">
                  <c:v>42035</c:v>
                </c:pt>
                <c:pt idx="169">
                  <c:v>42063</c:v>
                </c:pt>
                <c:pt idx="170">
                  <c:v>42094</c:v>
                </c:pt>
                <c:pt idx="171">
                  <c:v>42124</c:v>
                </c:pt>
                <c:pt idx="172">
                  <c:v>42155</c:v>
                </c:pt>
                <c:pt idx="173">
                  <c:v>42185</c:v>
                </c:pt>
                <c:pt idx="174">
                  <c:v>42216</c:v>
                </c:pt>
                <c:pt idx="175">
                  <c:v>42247</c:v>
                </c:pt>
                <c:pt idx="176">
                  <c:v>42277</c:v>
                </c:pt>
                <c:pt idx="177">
                  <c:v>42308</c:v>
                </c:pt>
                <c:pt idx="178">
                  <c:v>42338</c:v>
                </c:pt>
                <c:pt idx="179">
                  <c:v>42369</c:v>
                </c:pt>
                <c:pt idx="180">
                  <c:v>42400</c:v>
                </c:pt>
                <c:pt idx="181">
                  <c:v>42429</c:v>
                </c:pt>
                <c:pt idx="182">
                  <c:v>42460</c:v>
                </c:pt>
                <c:pt idx="183">
                  <c:v>42490</c:v>
                </c:pt>
                <c:pt idx="184">
                  <c:v>42521</c:v>
                </c:pt>
                <c:pt idx="185">
                  <c:v>42551</c:v>
                </c:pt>
                <c:pt idx="186">
                  <c:v>42582</c:v>
                </c:pt>
                <c:pt idx="187">
                  <c:v>42613</c:v>
                </c:pt>
                <c:pt idx="188">
                  <c:v>42643</c:v>
                </c:pt>
                <c:pt idx="189">
                  <c:v>42674</c:v>
                </c:pt>
                <c:pt idx="190">
                  <c:v>42704</c:v>
                </c:pt>
                <c:pt idx="191">
                  <c:v>42735</c:v>
                </c:pt>
                <c:pt idx="192">
                  <c:v>42766</c:v>
                </c:pt>
                <c:pt idx="193">
                  <c:v>42794</c:v>
                </c:pt>
                <c:pt idx="194">
                  <c:v>42825</c:v>
                </c:pt>
                <c:pt idx="195">
                  <c:v>42855</c:v>
                </c:pt>
                <c:pt idx="196">
                  <c:v>42886</c:v>
                </c:pt>
                <c:pt idx="197">
                  <c:v>42916</c:v>
                </c:pt>
                <c:pt idx="198">
                  <c:v>42947</c:v>
                </c:pt>
                <c:pt idx="199">
                  <c:v>42978</c:v>
                </c:pt>
                <c:pt idx="200">
                  <c:v>43008</c:v>
                </c:pt>
                <c:pt idx="201">
                  <c:v>43039</c:v>
                </c:pt>
                <c:pt idx="202">
                  <c:v>43069</c:v>
                </c:pt>
                <c:pt idx="203">
                  <c:v>43100</c:v>
                </c:pt>
                <c:pt idx="204">
                  <c:v>43131</c:v>
                </c:pt>
                <c:pt idx="205">
                  <c:v>43159</c:v>
                </c:pt>
                <c:pt idx="206">
                  <c:v>43190</c:v>
                </c:pt>
                <c:pt idx="207">
                  <c:v>43220</c:v>
                </c:pt>
                <c:pt idx="208">
                  <c:v>43251</c:v>
                </c:pt>
                <c:pt idx="209">
                  <c:v>43281</c:v>
                </c:pt>
                <c:pt idx="210">
                  <c:v>43312</c:v>
                </c:pt>
                <c:pt idx="211">
                  <c:v>43343</c:v>
                </c:pt>
                <c:pt idx="212">
                  <c:v>43373</c:v>
                </c:pt>
                <c:pt idx="213">
                  <c:v>43404</c:v>
                </c:pt>
                <c:pt idx="214">
                  <c:v>43434</c:v>
                </c:pt>
                <c:pt idx="215">
                  <c:v>43465</c:v>
                </c:pt>
                <c:pt idx="216">
                  <c:v>43496</c:v>
                </c:pt>
                <c:pt idx="217">
                  <c:v>43524</c:v>
                </c:pt>
                <c:pt idx="218">
                  <c:v>43555</c:v>
                </c:pt>
                <c:pt idx="219">
                  <c:v>43585</c:v>
                </c:pt>
                <c:pt idx="220">
                  <c:v>43616</c:v>
                </c:pt>
                <c:pt idx="221">
                  <c:v>43646</c:v>
                </c:pt>
                <c:pt idx="222">
                  <c:v>43677</c:v>
                </c:pt>
                <c:pt idx="223">
                  <c:v>43708</c:v>
                </c:pt>
                <c:pt idx="224">
                  <c:v>43738</c:v>
                </c:pt>
                <c:pt idx="225">
                  <c:v>43769</c:v>
                </c:pt>
                <c:pt idx="226">
                  <c:v>43799</c:v>
                </c:pt>
                <c:pt idx="227">
                  <c:v>43830</c:v>
                </c:pt>
                <c:pt idx="228">
                  <c:v>43861</c:v>
                </c:pt>
                <c:pt idx="229">
                  <c:v>43890</c:v>
                </c:pt>
                <c:pt idx="230">
                  <c:v>43921</c:v>
                </c:pt>
                <c:pt idx="231">
                  <c:v>43951</c:v>
                </c:pt>
                <c:pt idx="232">
                  <c:v>43982</c:v>
                </c:pt>
                <c:pt idx="233">
                  <c:v>44012</c:v>
                </c:pt>
                <c:pt idx="234">
                  <c:v>44043</c:v>
                </c:pt>
                <c:pt idx="235">
                  <c:v>44074</c:v>
                </c:pt>
                <c:pt idx="236">
                  <c:v>44104</c:v>
                </c:pt>
                <c:pt idx="237">
                  <c:v>44135</c:v>
                </c:pt>
                <c:pt idx="238">
                  <c:v>44165</c:v>
                </c:pt>
                <c:pt idx="239">
                  <c:v>44196</c:v>
                </c:pt>
                <c:pt idx="240">
                  <c:v>44227</c:v>
                </c:pt>
                <c:pt idx="241">
                  <c:v>44255</c:v>
                </c:pt>
                <c:pt idx="242">
                  <c:v>44286</c:v>
                </c:pt>
                <c:pt idx="243">
                  <c:v>44316</c:v>
                </c:pt>
                <c:pt idx="244">
                  <c:v>44347</c:v>
                </c:pt>
                <c:pt idx="245">
                  <c:v>44377</c:v>
                </c:pt>
                <c:pt idx="246">
                  <c:v>44408</c:v>
                </c:pt>
                <c:pt idx="247">
                  <c:v>44439</c:v>
                </c:pt>
                <c:pt idx="248">
                  <c:v>44469</c:v>
                </c:pt>
                <c:pt idx="249">
                  <c:v>44500</c:v>
                </c:pt>
                <c:pt idx="250">
                  <c:v>44530</c:v>
                </c:pt>
                <c:pt idx="251">
                  <c:v>44561</c:v>
                </c:pt>
                <c:pt idx="252">
                  <c:v>44592</c:v>
                </c:pt>
                <c:pt idx="253">
                  <c:v>44620</c:v>
                </c:pt>
                <c:pt idx="254">
                  <c:v>44651</c:v>
                </c:pt>
                <c:pt idx="255">
                  <c:v>44681</c:v>
                </c:pt>
                <c:pt idx="256">
                  <c:v>44712</c:v>
                </c:pt>
                <c:pt idx="257">
                  <c:v>44742</c:v>
                </c:pt>
                <c:pt idx="258">
                  <c:v>44773</c:v>
                </c:pt>
                <c:pt idx="259">
                  <c:v>44804</c:v>
                </c:pt>
                <c:pt idx="260">
                  <c:v>44834</c:v>
                </c:pt>
                <c:pt idx="261">
                  <c:v>44865</c:v>
                </c:pt>
                <c:pt idx="262">
                  <c:v>44895</c:v>
                </c:pt>
                <c:pt idx="263">
                  <c:v>44926</c:v>
                </c:pt>
                <c:pt idx="264">
                  <c:v>44957</c:v>
                </c:pt>
                <c:pt idx="265">
                  <c:v>44985</c:v>
                </c:pt>
                <c:pt idx="266">
                  <c:v>45016</c:v>
                </c:pt>
                <c:pt idx="267">
                  <c:v>45046</c:v>
                </c:pt>
                <c:pt idx="268">
                  <c:v>45077</c:v>
                </c:pt>
                <c:pt idx="269">
                  <c:v>45107</c:v>
                </c:pt>
                <c:pt idx="270">
                  <c:v>45138</c:v>
                </c:pt>
              </c:numCache>
            </c:numRef>
          </c:cat>
          <c:val>
            <c:numRef>
              <c:f>data!$B$146:$B$416</c:f>
              <c:numCache>
                <c:formatCode>0</c:formatCode>
                <c:ptCount val="271"/>
                <c:pt idx="0">
                  <c:v>3.4</c:v>
                </c:pt>
                <c:pt idx="1">
                  <c:v>3.6</c:v>
                </c:pt>
                <c:pt idx="2">
                  <c:v>2.7</c:v>
                </c:pt>
                <c:pt idx="3">
                  <c:v>3.2</c:v>
                </c:pt>
                <c:pt idx="4">
                  <c:v>3.2</c:v>
                </c:pt>
                <c:pt idx="5">
                  <c:v>2.5</c:v>
                </c:pt>
                <c:pt idx="6">
                  <c:v>2.5</c:v>
                </c:pt>
                <c:pt idx="7">
                  <c:v>1.8</c:v>
                </c:pt>
                <c:pt idx="8">
                  <c:v>2.4</c:v>
                </c:pt>
                <c:pt idx="9">
                  <c:v>2</c:v>
                </c:pt>
                <c:pt idx="10">
                  <c:v>2.4</c:v>
                </c:pt>
                <c:pt idx="11">
                  <c:v>1.8</c:v>
                </c:pt>
                <c:pt idx="12">
                  <c:v>1.9</c:v>
                </c:pt>
                <c:pt idx="13">
                  <c:v>1.6</c:v>
                </c:pt>
                <c:pt idx="14">
                  <c:v>2</c:v>
                </c:pt>
                <c:pt idx="15">
                  <c:v>1.8</c:v>
                </c:pt>
                <c:pt idx="16">
                  <c:v>2</c:v>
                </c:pt>
                <c:pt idx="17">
                  <c:v>2</c:v>
                </c:pt>
                <c:pt idx="18">
                  <c:v>1.5</c:v>
                </c:pt>
                <c:pt idx="19">
                  <c:v>1.7</c:v>
                </c:pt>
                <c:pt idx="20">
                  <c:v>2.1</c:v>
                </c:pt>
                <c:pt idx="21">
                  <c:v>1.8</c:v>
                </c:pt>
                <c:pt idx="22">
                  <c:v>1.6</c:v>
                </c:pt>
                <c:pt idx="23">
                  <c:v>1.6</c:v>
                </c:pt>
                <c:pt idx="24">
                  <c:v>1.6</c:v>
                </c:pt>
                <c:pt idx="25">
                  <c:v>1.4</c:v>
                </c:pt>
                <c:pt idx="26">
                  <c:v>1.3</c:v>
                </c:pt>
                <c:pt idx="27">
                  <c:v>2</c:v>
                </c:pt>
                <c:pt idx="28">
                  <c:v>1.5</c:v>
                </c:pt>
                <c:pt idx="29">
                  <c:v>1.6</c:v>
                </c:pt>
                <c:pt idx="30">
                  <c:v>2</c:v>
                </c:pt>
                <c:pt idx="31">
                  <c:v>1.6</c:v>
                </c:pt>
                <c:pt idx="32">
                  <c:v>1.2</c:v>
                </c:pt>
                <c:pt idx="33">
                  <c:v>1.5</c:v>
                </c:pt>
                <c:pt idx="34">
                  <c:v>1.7</c:v>
                </c:pt>
                <c:pt idx="35">
                  <c:v>1.9</c:v>
                </c:pt>
                <c:pt idx="36">
                  <c:v>2.4</c:v>
                </c:pt>
                <c:pt idx="37">
                  <c:v>1.8</c:v>
                </c:pt>
                <c:pt idx="38">
                  <c:v>2.1</c:v>
                </c:pt>
                <c:pt idx="39">
                  <c:v>2.1</c:v>
                </c:pt>
                <c:pt idx="40">
                  <c:v>2.1</c:v>
                </c:pt>
                <c:pt idx="41">
                  <c:v>1.6</c:v>
                </c:pt>
                <c:pt idx="42">
                  <c:v>1.7</c:v>
                </c:pt>
                <c:pt idx="43">
                  <c:v>2.1</c:v>
                </c:pt>
                <c:pt idx="44">
                  <c:v>1.6</c:v>
                </c:pt>
                <c:pt idx="45">
                  <c:v>2</c:v>
                </c:pt>
                <c:pt idx="46">
                  <c:v>2</c:v>
                </c:pt>
                <c:pt idx="47">
                  <c:v>2.4</c:v>
                </c:pt>
                <c:pt idx="48">
                  <c:v>2</c:v>
                </c:pt>
                <c:pt idx="49">
                  <c:v>2.2999999999999998</c:v>
                </c:pt>
                <c:pt idx="50">
                  <c:v>2.2999999999999998</c:v>
                </c:pt>
                <c:pt idx="51">
                  <c:v>1.8</c:v>
                </c:pt>
                <c:pt idx="52">
                  <c:v>1.6</c:v>
                </c:pt>
                <c:pt idx="53">
                  <c:v>1.8</c:v>
                </c:pt>
                <c:pt idx="54">
                  <c:v>2</c:v>
                </c:pt>
                <c:pt idx="55">
                  <c:v>2.1</c:v>
                </c:pt>
                <c:pt idx="56">
                  <c:v>2</c:v>
                </c:pt>
                <c:pt idx="57">
                  <c:v>2.4</c:v>
                </c:pt>
                <c:pt idx="58">
                  <c:v>2.2999999999999998</c:v>
                </c:pt>
                <c:pt idx="59">
                  <c:v>2.1</c:v>
                </c:pt>
                <c:pt idx="60">
                  <c:v>2.2000000000000002</c:v>
                </c:pt>
                <c:pt idx="61">
                  <c:v>2.1</c:v>
                </c:pt>
                <c:pt idx="62">
                  <c:v>2.2999999999999998</c:v>
                </c:pt>
                <c:pt idx="63">
                  <c:v>2.2999999999999998</c:v>
                </c:pt>
                <c:pt idx="64">
                  <c:v>2</c:v>
                </c:pt>
                <c:pt idx="65">
                  <c:v>2.2000000000000002</c:v>
                </c:pt>
                <c:pt idx="66">
                  <c:v>2.2000000000000002</c:v>
                </c:pt>
                <c:pt idx="67">
                  <c:v>2.4</c:v>
                </c:pt>
                <c:pt idx="68">
                  <c:v>2.1</c:v>
                </c:pt>
                <c:pt idx="69">
                  <c:v>2.1</c:v>
                </c:pt>
                <c:pt idx="70">
                  <c:v>1.8</c:v>
                </c:pt>
                <c:pt idx="71">
                  <c:v>1.8</c:v>
                </c:pt>
                <c:pt idx="72">
                  <c:v>3.3</c:v>
                </c:pt>
                <c:pt idx="73">
                  <c:v>3.3</c:v>
                </c:pt>
                <c:pt idx="74">
                  <c:v>2.2999999999999998</c:v>
                </c:pt>
                <c:pt idx="75">
                  <c:v>2.2999999999999998</c:v>
                </c:pt>
                <c:pt idx="76">
                  <c:v>2.1</c:v>
                </c:pt>
                <c:pt idx="77">
                  <c:v>2.2000000000000002</c:v>
                </c:pt>
                <c:pt idx="78">
                  <c:v>2.2999999999999998</c:v>
                </c:pt>
                <c:pt idx="79">
                  <c:v>2.1</c:v>
                </c:pt>
                <c:pt idx="80">
                  <c:v>1.8</c:v>
                </c:pt>
                <c:pt idx="81">
                  <c:v>2.1</c:v>
                </c:pt>
                <c:pt idx="82">
                  <c:v>1.9</c:v>
                </c:pt>
                <c:pt idx="83">
                  <c:v>1.9</c:v>
                </c:pt>
                <c:pt idx="84">
                  <c:v>2.1</c:v>
                </c:pt>
                <c:pt idx="85">
                  <c:v>1.8</c:v>
                </c:pt>
                <c:pt idx="86">
                  <c:v>1.4</c:v>
                </c:pt>
                <c:pt idx="87">
                  <c:v>1.4</c:v>
                </c:pt>
                <c:pt idx="88">
                  <c:v>2.2000000000000002</c:v>
                </c:pt>
                <c:pt idx="89">
                  <c:v>1.8</c:v>
                </c:pt>
                <c:pt idx="90">
                  <c:v>1.6</c:v>
                </c:pt>
                <c:pt idx="91">
                  <c:v>1.1000000000000001</c:v>
                </c:pt>
                <c:pt idx="92" formatCode="0.0">
                  <c:v>1.5</c:v>
                </c:pt>
                <c:pt idx="93" formatCode="0.0">
                  <c:v>1</c:v>
                </c:pt>
                <c:pt idx="94" formatCode="0.0">
                  <c:v>1</c:v>
                </c:pt>
                <c:pt idx="95" formatCode="0.0">
                  <c:v>1</c:v>
                </c:pt>
                <c:pt idx="96" formatCode="0.0">
                  <c:v>0.6</c:v>
                </c:pt>
                <c:pt idx="97" formatCode="0.0">
                  <c:v>1.3</c:v>
                </c:pt>
                <c:pt idx="98" formatCode="0.0">
                  <c:v>0.7</c:v>
                </c:pt>
                <c:pt idx="99" formatCode="0.0">
                  <c:v>0.4</c:v>
                </c:pt>
                <c:pt idx="100" formatCode="0.0">
                  <c:v>0.7</c:v>
                </c:pt>
                <c:pt idx="101" formatCode="0.0">
                  <c:v>1</c:v>
                </c:pt>
                <c:pt idx="102" formatCode="0.0">
                  <c:v>0.7</c:v>
                </c:pt>
                <c:pt idx="103" formatCode="0.0">
                  <c:v>1</c:v>
                </c:pt>
                <c:pt idx="104" formatCode="0.0">
                  <c:v>1.1000000000000001</c:v>
                </c:pt>
                <c:pt idx="105" formatCode="0.0">
                  <c:v>1</c:v>
                </c:pt>
                <c:pt idx="106" formatCode="0.0">
                  <c:v>1.1000000000000001</c:v>
                </c:pt>
                <c:pt idx="107" formatCode="0.0">
                  <c:v>1.3</c:v>
                </c:pt>
                <c:pt idx="108" formatCode="0.0">
                  <c:v>1</c:v>
                </c:pt>
                <c:pt idx="109" formatCode="0.0">
                  <c:v>1.3</c:v>
                </c:pt>
                <c:pt idx="110" formatCode="0.0">
                  <c:v>1.5</c:v>
                </c:pt>
                <c:pt idx="111" formatCode="0.0">
                  <c:v>1.5</c:v>
                </c:pt>
                <c:pt idx="112" formatCode="0.0">
                  <c:v>1.4</c:v>
                </c:pt>
                <c:pt idx="113" formatCode="0.0">
                  <c:v>1.3</c:v>
                </c:pt>
                <c:pt idx="114" formatCode="0.0">
                  <c:v>1.8</c:v>
                </c:pt>
                <c:pt idx="115" formatCode="0.0">
                  <c:v>0.9</c:v>
                </c:pt>
                <c:pt idx="116" formatCode="0.0">
                  <c:v>1.4</c:v>
                </c:pt>
                <c:pt idx="117" formatCode="0.0">
                  <c:v>1.2</c:v>
                </c:pt>
                <c:pt idx="118" formatCode="0.0">
                  <c:v>1.6</c:v>
                </c:pt>
                <c:pt idx="119" formatCode="0.0">
                  <c:v>0.8</c:v>
                </c:pt>
                <c:pt idx="120" formatCode="0.0">
                  <c:v>1.2</c:v>
                </c:pt>
                <c:pt idx="121" formatCode="0.0">
                  <c:v>0.9</c:v>
                </c:pt>
                <c:pt idx="122" formatCode="0.0">
                  <c:v>1.2</c:v>
                </c:pt>
                <c:pt idx="123" formatCode="0.0">
                  <c:v>1.4</c:v>
                </c:pt>
                <c:pt idx="124" formatCode="0.0">
                  <c:v>1.9</c:v>
                </c:pt>
                <c:pt idx="125" formatCode="0.0">
                  <c:v>1.2</c:v>
                </c:pt>
                <c:pt idx="126" formatCode="0.0">
                  <c:v>1.5</c:v>
                </c:pt>
                <c:pt idx="127" formatCode="0.0">
                  <c:v>1.7</c:v>
                </c:pt>
                <c:pt idx="128" formatCode="0.0">
                  <c:v>1.5</c:v>
                </c:pt>
                <c:pt idx="129" formatCode="0.0">
                  <c:v>1.4</c:v>
                </c:pt>
                <c:pt idx="130" formatCode="0.0">
                  <c:v>1.5</c:v>
                </c:pt>
                <c:pt idx="131" formatCode="0.0">
                  <c:v>1.4</c:v>
                </c:pt>
                <c:pt idx="132" formatCode="0.0">
                  <c:v>1.6</c:v>
                </c:pt>
                <c:pt idx="133" formatCode="0.0">
                  <c:v>1.2</c:v>
                </c:pt>
                <c:pt idx="134" formatCode="0.0">
                  <c:v>1.6</c:v>
                </c:pt>
                <c:pt idx="135" formatCode="0.0">
                  <c:v>2</c:v>
                </c:pt>
                <c:pt idx="136" formatCode="0.0">
                  <c:v>1.6</c:v>
                </c:pt>
                <c:pt idx="137" formatCode="0.0">
                  <c:v>1.1000000000000001</c:v>
                </c:pt>
                <c:pt idx="138" formatCode="0.0">
                  <c:v>1.5</c:v>
                </c:pt>
                <c:pt idx="139" formatCode="0.0">
                  <c:v>2</c:v>
                </c:pt>
                <c:pt idx="140" formatCode="0.0">
                  <c:v>1.6</c:v>
                </c:pt>
                <c:pt idx="141" formatCode="0.0">
                  <c:v>1.8</c:v>
                </c:pt>
                <c:pt idx="142" formatCode="0.0">
                  <c:v>1.7</c:v>
                </c:pt>
                <c:pt idx="143" formatCode="0.0">
                  <c:v>2.2000000000000002</c:v>
                </c:pt>
                <c:pt idx="144" formatCode="0.0">
                  <c:v>2.1</c:v>
                </c:pt>
                <c:pt idx="145" formatCode="0.0">
                  <c:v>2.2999999999999998</c:v>
                </c:pt>
                <c:pt idx="146" formatCode="0.0">
                  <c:v>2</c:v>
                </c:pt>
                <c:pt idx="147" formatCode="0.0">
                  <c:v>1.9</c:v>
                </c:pt>
                <c:pt idx="148" formatCode="0.0">
                  <c:v>2</c:v>
                </c:pt>
                <c:pt idx="149" formatCode="0.0">
                  <c:v>2.2000000000000002</c:v>
                </c:pt>
                <c:pt idx="150" formatCode="0.0">
                  <c:v>1.7</c:v>
                </c:pt>
                <c:pt idx="151" formatCode="0.0">
                  <c:v>1.9</c:v>
                </c:pt>
                <c:pt idx="152" formatCode="0.0">
                  <c:v>2.1</c:v>
                </c:pt>
                <c:pt idx="153" formatCode="0.0">
                  <c:v>2.2999999999999998</c:v>
                </c:pt>
                <c:pt idx="154" formatCode="0.0">
                  <c:v>2.5</c:v>
                </c:pt>
                <c:pt idx="155" formatCode="0.0">
                  <c:v>2</c:v>
                </c:pt>
                <c:pt idx="156" formatCode="0.0">
                  <c:v>2.5</c:v>
                </c:pt>
                <c:pt idx="157" formatCode="0.0">
                  <c:v>2.2999999999999998</c:v>
                </c:pt>
                <c:pt idx="158" formatCode="0.0">
                  <c:v>2</c:v>
                </c:pt>
                <c:pt idx="159" formatCode="0.0">
                  <c:v>1.9</c:v>
                </c:pt>
                <c:pt idx="160" formatCode="0.0">
                  <c:v>1.9</c:v>
                </c:pt>
                <c:pt idx="161" formatCode="0.0">
                  <c:v>2.5</c:v>
                </c:pt>
                <c:pt idx="162" formatCode="0.0">
                  <c:v>2.4</c:v>
                </c:pt>
                <c:pt idx="163" formatCode="0.0">
                  <c:v>2</c:v>
                </c:pt>
                <c:pt idx="164" formatCode="0.0">
                  <c:v>1.8</c:v>
                </c:pt>
                <c:pt idx="165" formatCode="0.0">
                  <c:v>2.2999999999999998</c:v>
                </c:pt>
                <c:pt idx="166" formatCode="0.0">
                  <c:v>2.2000000000000002</c:v>
                </c:pt>
                <c:pt idx="167" formatCode="0.0">
                  <c:v>2.2000000000000002</c:v>
                </c:pt>
                <c:pt idx="168" formatCode="0.0">
                  <c:v>2.2999999999999998</c:v>
                </c:pt>
                <c:pt idx="169" formatCode="0.0">
                  <c:v>2.6</c:v>
                </c:pt>
                <c:pt idx="170" formatCode="0.0">
                  <c:v>2.5</c:v>
                </c:pt>
                <c:pt idx="171" formatCode="0.0">
                  <c:v>2.2999999999999998</c:v>
                </c:pt>
                <c:pt idx="172" formatCode="0.0">
                  <c:v>2.4</c:v>
                </c:pt>
                <c:pt idx="173" formatCode="0.0">
                  <c:v>2.2000000000000002</c:v>
                </c:pt>
                <c:pt idx="174" formatCode="0.0">
                  <c:v>2.2000000000000002</c:v>
                </c:pt>
                <c:pt idx="175" formatCode="0.0">
                  <c:v>2.2000000000000002</c:v>
                </c:pt>
                <c:pt idx="176" formatCode="0.0">
                  <c:v>1.8</c:v>
                </c:pt>
                <c:pt idx="177" formatCode="0.0">
                  <c:v>2</c:v>
                </c:pt>
                <c:pt idx="178" formatCode="0.0">
                  <c:v>1.8</c:v>
                </c:pt>
                <c:pt idx="179" formatCode="0.0">
                  <c:v>2.2999999999999998</c:v>
                </c:pt>
                <c:pt idx="180" formatCode="0.0">
                  <c:v>2.5</c:v>
                </c:pt>
                <c:pt idx="181" formatCode="0.0">
                  <c:v>2.8</c:v>
                </c:pt>
                <c:pt idx="182" formatCode="0.0">
                  <c:v>3</c:v>
                </c:pt>
                <c:pt idx="183" formatCode="0.0">
                  <c:v>2.6</c:v>
                </c:pt>
                <c:pt idx="184" formatCode="0.0">
                  <c:v>2.6</c:v>
                </c:pt>
                <c:pt idx="185" formatCode="0.0">
                  <c:v>2.6</c:v>
                </c:pt>
                <c:pt idx="186" formatCode="0.0">
                  <c:v>3</c:v>
                </c:pt>
                <c:pt idx="187" formatCode="0.0">
                  <c:v>2.7</c:v>
                </c:pt>
                <c:pt idx="188" formatCode="0.0">
                  <c:v>3.7</c:v>
                </c:pt>
                <c:pt idx="189" formatCode="0.0">
                  <c:v>3.1</c:v>
                </c:pt>
                <c:pt idx="190" formatCode="0.0">
                  <c:v>2.9</c:v>
                </c:pt>
                <c:pt idx="191" formatCode="0.0">
                  <c:v>2.6</c:v>
                </c:pt>
                <c:pt idx="192" formatCode="0.0">
                  <c:v>2.2999999999999998</c:v>
                </c:pt>
                <c:pt idx="193" formatCode="0.0">
                  <c:v>2.7</c:v>
                </c:pt>
                <c:pt idx="194" formatCode="0.0">
                  <c:v>2.5</c:v>
                </c:pt>
                <c:pt idx="195" formatCode="0.0">
                  <c:v>2.9</c:v>
                </c:pt>
                <c:pt idx="196" formatCode="0.0">
                  <c:v>2.4</c:v>
                </c:pt>
                <c:pt idx="197" formatCode="0.0">
                  <c:v>2.8</c:v>
                </c:pt>
                <c:pt idx="198" formatCode="0.0">
                  <c:v>2.9</c:v>
                </c:pt>
                <c:pt idx="199" formatCode="0.0">
                  <c:v>2.9</c:v>
                </c:pt>
                <c:pt idx="200" formatCode="0.0">
                  <c:v>2.7</c:v>
                </c:pt>
                <c:pt idx="201" formatCode="0.0">
                  <c:v>2.8</c:v>
                </c:pt>
                <c:pt idx="202" formatCode="0.0">
                  <c:v>3.3</c:v>
                </c:pt>
                <c:pt idx="203" formatCode="0.0">
                  <c:v>3.2</c:v>
                </c:pt>
                <c:pt idx="204" formatCode="0.0">
                  <c:v>3.4</c:v>
                </c:pt>
                <c:pt idx="205" formatCode="0.0">
                  <c:v>2.9</c:v>
                </c:pt>
                <c:pt idx="206" formatCode="0.0">
                  <c:v>3</c:v>
                </c:pt>
                <c:pt idx="207" formatCode="0.0">
                  <c:v>3</c:v>
                </c:pt>
                <c:pt idx="208" formatCode="0.0">
                  <c:v>3.5</c:v>
                </c:pt>
                <c:pt idx="209" formatCode="0.0">
                  <c:v>3.8</c:v>
                </c:pt>
                <c:pt idx="210" formatCode="0.0">
                  <c:v>3.6</c:v>
                </c:pt>
                <c:pt idx="211" formatCode="0.0">
                  <c:v>3.7</c:v>
                </c:pt>
                <c:pt idx="212" formatCode="0.0">
                  <c:v>4.0999999999999996</c:v>
                </c:pt>
                <c:pt idx="213" formatCode="0.0">
                  <c:v>3.6</c:v>
                </c:pt>
                <c:pt idx="214" formatCode="0.0">
                  <c:v>4.0999999999999996</c:v>
                </c:pt>
                <c:pt idx="215" formatCode="0.0">
                  <c:v>5.0999999999999996</c:v>
                </c:pt>
                <c:pt idx="216" formatCode="0.0">
                  <c:v>4</c:v>
                </c:pt>
                <c:pt idx="217" formatCode="0.0">
                  <c:v>3.8</c:v>
                </c:pt>
                <c:pt idx="218" formatCode="0.0">
                  <c:v>4.5</c:v>
                </c:pt>
                <c:pt idx="219" formatCode="0.0">
                  <c:v>4.9000000000000004</c:v>
                </c:pt>
                <c:pt idx="220" formatCode="0.0">
                  <c:v>4.5</c:v>
                </c:pt>
                <c:pt idx="221" formatCode="0.0">
                  <c:v>3.7</c:v>
                </c:pt>
                <c:pt idx="222" formatCode="0.0">
                  <c:v>4</c:v>
                </c:pt>
                <c:pt idx="223" formatCode="General">
                  <c:v>4.0999999999999996</c:v>
                </c:pt>
                <c:pt idx="224" formatCode="General">
                  <c:v>4.3</c:v>
                </c:pt>
                <c:pt idx="225" formatCode="0.0">
                  <c:v>4.0999999999999996</c:v>
                </c:pt>
                <c:pt idx="226" formatCode="0.0">
                  <c:v>3.1</c:v>
                </c:pt>
                <c:pt idx="227" formatCode="0.0">
                  <c:v>3.6</c:v>
                </c:pt>
                <c:pt idx="228" formatCode="0.0">
                  <c:v>3.8</c:v>
                </c:pt>
                <c:pt idx="229" formatCode="0.0">
                  <c:v>3.9</c:v>
                </c:pt>
                <c:pt idx="230" formatCode="0.0">
                  <c:v>2.9</c:v>
                </c:pt>
                <c:pt idx="231" formatCode="0.0">
                  <c:v>2.8</c:v>
                </c:pt>
                <c:pt idx="232" formatCode="0.0">
                  <c:v>3.8</c:v>
                </c:pt>
                <c:pt idx="233" formatCode="0.0">
                  <c:v>3.2</c:v>
                </c:pt>
                <c:pt idx="234" formatCode="0.0">
                  <c:v>4</c:v>
                </c:pt>
                <c:pt idx="235" formatCode="0.0">
                  <c:v>3.3</c:v>
                </c:pt>
                <c:pt idx="236" formatCode="0.0">
                  <c:v>3.2</c:v>
                </c:pt>
                <c:pt idx="237" formatCode="0.0">
                  <c:v>3.3</c:v>
                </c:pt>
                <c:pt idx="238" formatCode="0.0">
                  <c:v>3.5</c:v>
                </c:pt>
                <c:pt idx="239" formatCode="0.0">
                  <c:v>3.4</c:v>
                </c:pt>
                <c:pt idx="240" formatCode="0.0">
                  <c:v>3.9</c:v>
                </c:pt>
                <c:pt idx="241" formatCode="0.0">
                  <c:v>3.5</c:v>
                </c:pt>
                <c:pt idx="242" formatCode="0.0">
                  <c:v>4.3</c:v>
                </c:pt>
                <c:pt idx="243" formatCode="0.0">
                  <c:v>4</c:v>
                </c:pt>
                <c:pt idx="244" formatCode="0.0">
                  <c:v>3.9</c:v>
                </c:pt>
                <c:pt idx="245" formatCode="0.0">
                  <c:v>4.2</c:v>
                </c:pt>
                <c:pt idx="246" formatCode="0.0">
                  <c:v>4.5999999999999996</c:v>
                </c:pt>
                <c:pt idx="247" formatCode="0.0">
                  <c:v>4.9000000000000004</c:v>
                </c:pt>
                <c:pt idx="248" formatCode="0.0">
                  <c:v>4.7</c:v>
                </c:pt>
                <c:pt idx="249" formatCode="0.0">
                  <c:v>5.0999999999999996</c:v>
                </c:pt>
                <c:pt idx="250" formatCode="0.0">
                  <c:v>5.0999999999999996</c:v>
                </c:pt>
                <c:pt idx="251" formatCode="0.0">
                  <c:v>5.4</c:v>
                </c:pt>
                <c:pt idx="252" formatCode="0.0">
                  <c:v>5</c:v>
                </c:pt>
                <c:pt idx="253" formatCode="0.0">
                  <c:v>5.2</c:v>
                </c:pt>
                <c:pt idx="254" formatCode="0.0">
                  <c:v>5.0999999999999996</c:v>
                </c:pt>
                <c:pt idx="255" formatCode="0.0">
                  <c:v>5.2</c:v>
                </c:pt>
                <c:pt idx="256" formatCode="0.0">
                  <c:v>4.8</c:v>
                </c:pt>
                <c:pt idx="257" formatCode="0.0">
                  <c:v>4.7</c:v>
                </c:pt>
                <c:pt idx="258" formatCode="0.0">
                  <c:v>4.3</c:v>
                </c:pt>
                <c:pt idx="259" formatCode="0.0">
                  <c:v>4.2</c:v>
                </c:pt>
                <c:pt idx="260" formatCode="0.0">
                  <c:v>5.6</c:v>
                </c:pt>
                <c:pt idx="261" formatCode="0.0">
                  <c:v>4.8</c:v>
                </c:pt>
                <c:pt idx="262" formatCode="0.0">
                  <c:v>4.3</c:v>
                </c:pt>
                <c:pt idx="263" formatCode="0.0">
                  <c:v>5.8</c:v>
                </c:pt>
                <c:pt idx="264" formatCode="0.0">
                  <c:v>3.5</c:v>
                </c:pt>
                <c:pt idx="265" formatCode="0.0">
                  <c:v>4.9000000000000004</c:v>
                </c:pt>
                <c:pt idx="266" formatCode="0.0">
                  <c:v>3.8</c:v>
                </c:pt>
                <c:pt idx="267" formatCode="0.0">
                  <c:v>4.2</c:v>
                </c:pt>
                <c:pt idx="268" formatCode="0.0">
                  <c:v>4.5999999999999996</c:v>
                </c:pt>
                <c:pt idx="269" formatCode="0.0">
                  <c:v>4.5999999999999996</c:v>
                </c:pt>
                <c:pt idx="270" formatCode="0.0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FD-41C0-8B3D-EF85D374CAB5}"/>
            </c:ext>
          </c:extLst>
        </c:ser>
        <c:ser>
          <c:idx val="4"/>
          <c:order val="4"/>
          <c:tx>
            <c:v>12-month moving average</c:v>
          </c:tx>
          <c:spPr>
            <a:ln w="28575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data!$A$146:$A$416</c:f>
              <c:numCache>
                <c:formatCode>mm/dd/yy;@</c:formatCode>
                <c:ptCount val="271"/>
                <c:pt idx="0">
                  <c:v>36922</c:v>
                </c:pt>
                <c:pt idx="1">
                  <c:v>36950</c:v>
                </c:pt>
                <c:pt idx="2">
                  <c:v>36981</c:v>
                </c:pt>
                <c:pt idx="3">
                  <c:v>37011</c:v>
                </c:pt>
                <c:pt idx="4">
                  <c:v>37042</c:v>
                </c:pt>
                <c:pt idx="5">
                  <c:v>37072</c:v>
                </c:pt>
                <c:pt idx="6">
                  <c:v>37103</c:v>
                </c:pt>
                <c:pt idx="7">
                  <c:v>37134</c:v>
                </c:pt>
                <c:pt idx="8">
                  <c:v>37164</c:v>
                </c:pt>
                <c:pt idx="9">
                  <c:v>37195</c:v>
                </c:pt>
                <c:pt idx="10">
                  <c:v>37225</c:v>
                </c:pt>
                <c:pt idx="11">
                  <c:v>37256</c:v>
                </c:pt>
                <c:pt idx="12">
                  <c:v>37287</c:v>
                </c:pt>
                <c:pt idx="13">
                  <c:v>37315</c:v>
                </c:pt>
                <c:pt idx="14">
                  <c:v>37346</c:v>
                </c:pt>
                <c:pt idx="15">
                  <c:v>37376</c:v>
                </c:pt>
                <c:pt idx="16">
                  <c:v>37407</c:v>
                </c:pt>
                <c:pt idx="17">
                  <c:v>37437</c:v>
                </c:pt>
                <c:pt idx="18">
                  <c:v>37468</c:v>
                </c:pt>
                <c:pt idx="19">
                  <c:v>37499</c:v>
                </c:pt>
                <c:pt idx="20">
                  <c:v>37529</c:v>
                </c:pt>
                <c:pt idx="21">
                  <c:v>37560</c:v>
                </c:pt>
                <c:pt idx="22">
                  <c:v>37590</c:v>
                </c:pt>
                <c:pt idx="23">
                  <c:v>37621</c:v>
                </c:pt>
                <c:pt idx="24">
                  <c:v>37652</c:v>
                </c:pt>
                <c:pt idx="25">
                  <c:v>37680</c:v>
                </c:pt>
                <c:pt idx="26">
                  <c:v>37711</c:v>
                </c:pt>
                <c:pt idx="27">
                  <c:v>37741</c:v>
                </c:pt>
                <c:pt idx="28">
                  <c:v>37772</c:v>
                </c:pt>
                <c:pt idx="29">
                  <c:v>37802</c:v>
                </c:pt>
                <c:pt idx="30">
                  <c:v>37833</c:v>
                </c:pt>
                <c:pt idx="31">
                  <c:v>37864</c:v>
                </c:pt>
                <c:pt idx="32">
                  <c:v>37894</c:v>
                </c:pt>
                <c:pt idx="33">
                  <c:v>37925</c:v>
                </c:pt>
                <c:pt idx="34">
                  <c:v>37955</c:v>
                </c:pt>
                <c:pt idx="35">
                  <c:v>37986</c:v>
                </c:pt>
                <c:pt idx="36">
                  <c:v>38017</c:v>
                </c:pt>
                <c:pt idx="37">
                  <c:v>38046</c:v>
                </c:pt>
                <c:pt idx="38">
                  <c:v>38077</c:v>
                </c:pt>
                <c:pt idx="39">
                  <c:v>38107</c:v>
                </c:pt>
                <c:pt idx="40">
                  <c:v>38138</c:v>
                </c:pt>
                <c:pt idx="41">
                  <c:v>38168</c:v>
                </c:pt>
                <c:pt idx="42">
                  <c:v>38199</c:v>
                </c:pt>
                <c:pt idx="43">
                  <c:v>38230</c:v>
                </c:pt>
                <c:pt idx="44">
                  <c:v>38260</c:v>
                </c:pt>
                <c:pt idx="45">
                  <c:v>38291</c:v>
                </c:pt>
                <c:pt idx="46">
                  <c:v>38321</c:v>
                </c:pt>
                <c:pt idx="47">
                  <c:v>38352</c:v>
                </c:pt>
                <c:pt idx="48">
                  <c:v>38383</c:v>
                </c:pt>
                <c:pt idx="49">
                  <c:v>38411</c:v>
                </c:pt>
                <c:pt idx="50">
                  <c:v>38442</c:v>
                </c:pt>
                <c:pt idx="51">
                  <c:v>38472</c:v>
                </c:pt>
                <c:pt idx="52">
                  <c:v>38503</c:v>
                </c:pt>
                <c:pt idx="53">
                  <c:v>38533</c:v>
                </c:pt>
                <c:pt idx="54">
                  <c:v>38564</c:v>
                </c:pt>
                <c:pt idx="55">
                  <c:v>38595</c:v>
                </c:pt>
                <c:pt idx="56">
                  <c:v>38625</c:v>
                </c:pt>
                <c:pt idx="57">
                  <c:v>38656</c:v>
                </c:pt>
                <c:pt idx="58">
                  <c:v>38686</c:v>
                </c:pt>
                <c:pt idx="59">
                  <c:v>38717</c:v>
                </c:pt>
                <c:pt idx="60">
                  <c:v>38748</c:v>
                </c:pt>
                <c:pt idx="61">
                  <c:v>38776</c:v>
                </c:pt>
                <c:pt idx="62">
                  <c:v>38807</c:v>
                </c:pt>
                <c:pt idx="63">
                  <c:v>38837</c:v>
                </c:pt>
                <c:pt idx="64">
                  <c:v>38868</c:v>
                </c:pt>
                <c:pt idx="65">
                  <c:v>38898</c:v>
                </c:pt>
                <c:pt idx="66">
                  <c:v>38929</c:v>
                </c:pt>
                <c:pt idx="67">
                  <c:v>38960</c:v>
                </c:pt>
                <c:pt idx="68">
                  <c:v>38990</c:v>
                </c:pt>
                <c:pt idx="69">
                  <c:v>39021</c:v>
                </c:pt>
                <c:pt idx="70">
                  <c:v>39051</c:v>
                </c:pt>
                <c:pt idx="71">
                  <c:v>39082</c:v>
                </c:pt>
                <c:pt idx="72">
                  <c:v>39113</c:v>
                </c:pt>
                <c:pt idx="73">
                  <c:v>39141</c:v>
                </c:pt>
                <c:pt idx="74">
                  <c:v>39172</c:v>
                </c:pt>
                <c:pt idx="75">
                  <c:v>39202</c:v>
                </c:pt>
                <c:pt idx="76">
                  <c:v>39233</c:v>
                </c:pt>
                <c:pt idx="77">
                  <c:v>39263</c:v>
                </c:pt>
                <c:pt idx="78">
                  <c:v>39294</c:v>
                </c:pt>
                <c:pt idx="79">
                  <c:v>39325</c:v>
                </c:pt>
                <c:pt idx="80">
                  <c:v>39355</c:v>
                </c:pt>
                <c:pt idx="81">
                  <c:v>39386</c:v>
                </c:pt>
                <c:pt idx="82">
                  <c:v>39416</c:v>
                </c:pt>
                <c:pt idx="83">
                  <c:v>39447</c:v>
                </c:pt>
                <c:pt idx="84">
                  <c:v>39478</c:v>
                </c:pt>
                <c:pt idx="85">
                  <c:v>39507</c:v>
                </c:pt>
                <c:pt idx="86">
                  <c:v>39538</c:v>
                </c:pt>
                <c:pt idx="87">
                  <c:v>39568</c:v>
                </c:pt>
                <c:pt idx="88">
                  <c:v>39599</c:v>
                </c:pt>
                <c:pt idx="89">
                  <c:v>39629</c:v>
                </c:pt>
                <c:pt idx="90">
                  <c:v>39660</c:v>
                </c:pt>
                <c:pt idx="91">
                  <c:v>39691</c:v>
                </c:pt>
                <c:pt idx="92">
                  <c:v>39721</c:v>
                </c:pt>
                <c:pt idx="93">
                  <c:v>39752</c:v>
                </c:pt>
                <c:pt idx="94">
                  <c:v>39782</c:v>
                </c:pt>
                <c:pt idx="95">
                  <c:v>39813</c:v>
                </c:pt>
                <c:pt idx="96">
                  <c:v>39844</c:v>
                </c:pt>
                <c:pt idx="97">
                  <c:v>39872</c:v>
                </c:pt>
                <c:pt idx="98">
                  <c:v>39903</c:v>
                </c:pt>
                <c:pt idx="99">
                  <c:v>39933</c:v>
                </c:pt>
                <c:pt idx="100">
                  <c:v>39964</c:v>
                </c:pt>
                <c:pt idx="101">
                  <c:v>39994</c:v>
                </c:pt>
                <c:pt idx="102">
                  <c:v>40025</c:v>
                </c:pt>
                <c:pt idx="103">
                  <c:v>40056</c:v>
                </c:pt>
                <c:pt idx="104">
                  <c:v>40086</c:v>
                </c:pt>
                <c:pt idx="105">
                  <c:v>40117</c:v>
                </c:pt>
                <c:pt idx="106">
                  <c:v>40147</c:v>
                </c:pt>
                <c:pt idx="107">
                  <c:v>40178</c:v>
                </c:pt>
                <c:pt idx="108">
                  <c:v>40209</c:v>
                </c:pt>
                <c:pt idx="109">
                  <c:v>40237</c:v>
                </c:pt>
                <c:pt idx="110">
                  <c:v>40268</c:v>
                </c:pt>
                <c:pt idx="111">
                  <c:v>40298</c:v>
                </c:pt>
                <c:pt idx="112">
                  <c:v>40329</c:v>
                </c:pt>
                <c:pt idx="113">
                  <c:v>40359</c:v>
                </c:pt>
                <c:pt idx="114">
                  <c:v>40390</c:v>
                </c:pt>
                <c:pt idx="115">
                  <c:v>40421</c:v>
                </c:pt>
                <c:pt idx="116">
                  <c:v>40451</c:v>
                </c:pt>
                <c:pt idx="117">
                  <c:v>40482</c:v>
                </c:pt>
                <c:pt idx="118">
                  <c:v>40512</c:v>
                </c:pt>
                <c:pt idx="119">
                  <c:v>40543</c:v>
                </c:pt>
                <c:pt idx="120">
                  <c:v>40574</c:v>
                </c:pt>
                <c:pt idx="121">
                  <c:v>40602</c:v>
                </c:pt>
                <c:pt idx="122">
                  <c:v>40633</c:v>
                </c:pt>
                <c:pt idx="123">
                  <c:v>40663</c:v>
                </c:pt>
                <c:pt idx="124">
                  <c:v>40694</c:v>
                </c:pt>
                <c:pt idx="125">
                  <c:v>40724</c:v>
                </c:pt>
                <c:pt idx="126">
                  <c:v>40755</c:v>
                </c:pt>
                <c:pt idx="127">
                  <c:v>40786</c:v>
                </c:pt>
                <c:pt idx="128">
                  <c:v>40816</c:v>
                </c:pt>
                <c:pt idx="129">
                  <c:v>40847</c:v>
                </c:pt>
                <c:pt idx="130">
                  <c:v>40877</c:v>
                </c:pt>
                <c:pt idx="131">
                  <c:v>40908</c:v>
                </c:pt>
                <c:pt idx="132">
                  <c:v>40939</c:v>
                </c:pt>
                <c:pt idx="133">
                  <c:v>40968</c:v>
                </c:pt>
                <c:pt idx="134">
                  <c:v>40999</c:v>
                </c:pt>
                <c:pt idx="135">
                  <c:v>41029</c:v>
                </c:pt>
                <c:pt idx="136">
                  <c:v>41060</c:v>
                </c:pt>
                <c:pt idx="137">
                  <c:v>41090</c:v>
                </c:pt>
                <c:pt idx="138">
                  <c:v>41121</c:v>
                </c:pt>
                <c:pt idx="139">
                  <c:v>41152</c:v>
                </c:pt>
                <c:pt idx="140">
                  <c:v>41182</c:v>
                </c:pt>
                <c:pt idx="141">
                  <c:v>41213</c:v>
                </c:pt>
                <c:pt idx="142">
                  <c:v>41243</c:v>
                </c:pt>
                <c:pt idx="143">
                  <c:v>41274</c:v>
                </c:pt>
                <c:pt idx="144">
                  <c:v>41305</c:v>
                </c:pt>
                <c:pt idx="145">
                  <c:v>41333</c:v>
                </c:pt>
                <c:pt idx="146">
                  <c:v>41364</c:v>
                </c:pt>
                <c:pt idx="147">
                  <c:v>41394</c:v>
                </c:pt>
                <c:pt idx="148">
                  <c:v>41425</c:v>
                </c:pt>
                <c:pt idx="149">
                  <c:v>41455</c:v>
                </c:pt>
                <c:pt idx="150">
                  <c:v>41486</c:v>
                </c:pt>
                <c:pt idx="151">
                  <c:v>41517</c:v>
                </c:pt>
                <c:pt idx="152">
                  <c:v>41547</c:v>
                </c:pt>
                <c:pt idx="153">
                  <c:v>41578</c:v>
                </c:pt>
                <c:pt idx="154">
                  <c:v>41608</c:v>
                </c:pt>
                <c:pt idx="155">
                  <c:v>41639</c:v>
                </c:pt>
                <c:pt idx="156">
                  <c:v>41670</c:v>
                </c:pt>
                <c:pt idx="157">
                  <c:v>41698</c:v>
                </c:pt>
                <c:pt idx="158">
                  <c:v>41729</c:v>
                </c:pt>
                <c:pt idx="159">
                  <c:v>41759</c:v>
                </c:pt>
                <c:pt idx="160">
                  <c:v>41790</c:v>
                </c:pt>
                <c:pt idx="161">
                  <c:v>41820</c:v>
                </c:pt>
                <c:pt idx="162">
                  <c:v>41851</c:v>
                </c:pt>
                <c:pt idx="163">
                  <c:v>41882</c:v>
                </c:pt>
                <c:pt idx="164">
                  <c:v>41912</c:v>
                </c:pt>
                <c:pt idx="165">
                  <c:v>41943</c:v>
                </c:pt>
                <c:pt idx="166">
                  <c:v>41973</c:v>
                </c:pt>
                <c:pt idx="167">
                  <c:v>42004</c:v>
                </c:pt>
                <c:pt idx="168">
                  <c:v>42035</c:v>
                </c:pt>
                <c:pt idx="169">
                  <c:v>42063</c:v>
                </c:pt>
                <c:pt idx="170">
                  <c:v>42094</c:v>
                </c:pt>
                <c:pt idx="171">
                  <c:v>42124</c:v>
                </c:pt>
                <c:pt idx="172">
                  <c:v>42155</c:v>
                </c:pt>
                <c:pt idx="173">
                  <c:v>42185</c:v>
                </c:pt>
                <c:pt idx="174">
                  <c:v>42216</c:v>
                </c:pt>
                <c:pt idx="175">
                  <c:v>42247</c:v>
                </c:pt>
                <c:pt idx="176">
                  <c:v>42277</c:v>
                </c:pt>
                <c:pt idx="177">
                  <c:v>42308</c:v>
                </c:pt>
                <c:pt idx="178">
                  <c:v>42338</c:v>
                </c:pt>
                <c:pt idx="179">
                  <c:v>42369</c:v>
                </c:pt>
                <c:pt idx="180">
                  <c:v>42400</c:v>
                </c:pt>
                <c:pt idx="181">
                  <c:v>42429</c:v>
                </c:pt>
                <c:pt idx="182">
                  <c:v>42460</c:v>
                </c:pt>
                <c:pt idx="183">
                  <c:v>42490</c:v>
                </c:pt>
                <c:pt idx="184">
                  <c:v>42521</c:v>
                </c:pt>
                <c:pt idx="185">
                  <c:v>42551</c:v>
                </c:pt>
                <c:pt idx="186">
                  <c:v>42582</c:v>
                </c:pt>
                <c:pt idx="187">
                  <c:v>42613</c:v>
                </c:pt>
                <c:pt idx="188">
                  <c:v>42643</c:v>
                </c:pt>
                <c:pt idx="189">
                  <c:v>42674</c:v>
                </c:pt>
                <c:pt idx="190">
                  <c:v>42704</c:v>
                </c:pt>
                <c:pt idx="191">
                  <c:v>42735</c:v>
                </c:pt>
                <c:pt idx="192">
                  <c:v>42766</c:v>
                </c:pt>
                <c:pt idx="193">
                  <c:v>42794</c:v>
                </c:pt>
                <c:pt idx="194">
                  <c:v>42825</c:v>
                </c:pt>
                <c:pt idx="195">
                  <c:v>42855</c:v>
                </c:pt>
                <c:pt idx="196">
                  <c:v>42886</c:v>
                </c:pt>
                <c:pt idx="197">
                  <c:v>42916</c:v>
                </c:pt>
                <c:pt idx="198">
                  <c:v>42947</c:v>
                </c:pt>
                <c:pt idx="199">
                  <c:v>42978</c:v>
                </c:pt>
                <c:pt idx="200">
                  <c:v>43008</c:v>
                </c:pt>
                <c:pt idx="201">
                  <c:v>43039</c:v>
                </c:pt>
                <c:pt idx="202">
                  <c:v>43069</c:v>
                </c:pt>
                <c:pt idx="203">
                  <c:v>43100</c:v>
                </c:pt>
                <c:pt idx="204">
                  <c:v>43131</c:v>
                </c:pt>
                <c:pt idx="205">
                  <c:v>43159</c:v>
                </c:pt>
                <c:pt idx="206">
                  <c:v>43190</c:v>
                </c:pt>
                <c:pt idx="207">
                  <c:v>43220</c:v>
                </c:pt>
                <c:pt idx="208">
                  <c:v>43251</c:v>
                </c:pt>
                <c:pt idx="209">
                  <c:v>43281</c:v>
                </c:pt>
                <c:pt idx="210">
                  <c:v>43312</c:v>
                </c:pt>
                <c:pt idx="211">
                  <c:v>43343</c:v>
                </c:pt>
                <c:pt idx="212">
                  <c:v>43373</c:v>
                </c:pt>
                <c:pt idx="213">
                  <c:v>43404</c:v>
                </c:pt>
                <c:pt idx="214">
                  <c:v>43434</c:v>
                </c:pt>
                <c:pt idx="215">
                  <c:v>43465</c:v>
                </c:pt>
                <c:pt idx="216">
                  <c:v>43496</c:v>
                </c:pt>
                <c:pt idx="217">
                  <c:v>43524</c:v>
                </c:pt>
                <c:pt idx="218">
                  <c:v>43555</c:v>
                </c:pt>
                <c:pt idx="219">
                  <c:v>43585</c:v>
                </c:pt>
                <c:pt idx="220">
                  <c:v>43616</c:v>
                </c:pt>
                <c:pt idx="221">
                  <c:v>43646</c:v>
                </c:pt>
                <c:pt idx="222">
                  <c:v>43677</c:v>
                </c:pt>
                <c:pt idx="223">
                  <c:v>43708</c:v>
                </c:pt>
                <c:pt idx="224">
                  <c:v>43738</c:v>
                </c:pt>
                <c:pt idx="225">
                  <c:v>43769</c:v>
                </c:pt>
                <c:pt idx="226">
                  <c:v>43799</c:v>
                </c:pt>
                <c:pt idx="227">
                  <c:v>43830</c:v>
                </c:pt>
                <c:pt idx="228">
                  <c:v>43861</c:v>
                </c:pt>
                <c:pt idx="229">
                  <c:v>43890</c:v>
                </c:pt>
                <c:pt idx="230">
                  <c:v>43921</c:v>
                </c:pt>
                <c:pt idx="231">
                  <c:v>43951</c:v>
                </c:pt>
                <c:pt idx="232">
                  <c:v>43982</c:v>
                </c:pt>
                <c:pt idx="233">
                  <c:v>44012</c:v>
                </c:pt>
                <c:pt idx="234">
                  <c:v>44043</c:v>
                </c:pt>
                <c:pt idx="235">
                  <c:v>44074</c:v>
                </c:pt>
                <c:pt idx="236">
                  <c:v>44104</c:v>
                </c:pt>
                <c:pt idx="237">
                  <c:v>44135</c:v>
                </c:pt>
                <c:pt idx="238">
                  <c:v>44165</c:v>
                </c:pt>
                <c:pt idx="239">
                  <c:v>44196</c:v>
                </c:pt>
                <c:pt idx="240">
                  <c:v>44227</c:v>
                </c:pt>
                <c:pt idx="241">
                  <c:v>44255</c:v>
                </c:pt>
                <c:pt idx="242">
                  <c:v>44286</c:v>
                </c:pt>
                <c:pt idx="243">
                  <c:v>44316</c:v>
                </c:pt>
                <c:pt idx="244">
                  <c:v>44347</c:v>
                </c:pt>
                <c:pt idx="245">
                  <c:v>44377</c:v>
                </c:pt>
                <c:pt idx="246">
                  <c:v>44408</c:v>
                </c:pt>
                <c:pt idx="247">
                  <c:v>44439</c:v>
                </c:pt>
                <c:pt idx="248">
                  <c:v>44469</c:v>
                </c:pt>
                <c:pt idx="249">
                  <c:v>44500</c:v>
                </c:pt>
                <c:pt idx="250">
                  <c:v>44530</c:v>
                </c:pt>
                <c:pt idx="251">
                  <c:v>44561</c:v>
                </c:pt>
                <c:pt idx="252">
                  <c:v>44592</c:v>
                </c:pt>
                <c:pt idx="253">
                  <c:v>44620</c:v>
                </c:pt>
                <c:pt idx="254">
                  <c:v>44651</c:v>
                </c:pt>
                <c:pt idx="255">
                  <c:v>44681</c:v>
                </c:pt>
                <c:pt idx="256">
                  <c:v>44712</c:v>
                </c:pt>
                <c:pt idx="257">
                  <c:v>44742</c:v>
                </c:pt>
                <c:pt idx="258">
                  <c:v>44773</c:v>
                </c:pt>
                <c:pt idx="259">
                  <c:v>44804</c:v>
                </c:pt>
                <c:pt idx="260">
                  <c:v>44834</c:v>
                </c:pt>
                <c:pt idx="261">
                  <c:v>44865</c:v>
                </c:pt>
                <c:pt idx="262">
                  <c:v>44895</c:v>
                </c:pt>
                <c:pt idx="263">
                  <c:v>44926</c:v>
                </c:pt>
                <c:pt idx="264">
                  <c:v>44957</c:v>
                </c:pt>
                <c:pt idx="265">
                  <c:v>44985</c:v>
                </c:pt>
                <c:pt idx="266">
                  <c:v>45016</c:v>
                </c:pt>
                <c:pt idx="267">
                  <c:v>45046</c:v>
                </c:pt>
                <c:pt idx="268">
                  <c:v>45077</c:v>
                </c:pt>
                <c:pt idx="269">
                  <c:v>45107</c:v>
                </c:pt>
                <c:pt idx="270">
                  <c:v>45138</c:v>
                </c:pt>
              </c:numCache>
            </c:numRef>
          </c:cat>
          <c:val>
            <c:numRef>
              <c:f>data!$C$146:$C$416</c:f>
              <c:numCache>
                <c:formatCode>General</c:formatCode>
                <c:ptCount val="271"/>
                <c:pt idx="10" formatCode="_(* #,##0_);_(* \(#,##0\);_(* &quot;-&quot;??_);_(@_)">
                  <c:v>2.75</c:v>
                </c:pt>
                <c:pt idx="11" formatCode="_(* #,##0_);_(* \(#,##0\);_(* &quot;-&quot;??_);_(@_)">
                  <c:v>2.6249999999999996</c:v>
                </c:pt>
                <c:pt idx="12" formatCode="_(* #,##0_);_(* \(#,##0\);_(* &quot;-&quot;??_);_(@_)">
                  <c:v>2.4999999999999996</c:v>
                </c:pt>
                <c:pt idx="13" formatCode="_(* #,##0_);_(* \(#,##0\);_(* &quot;-&quot;??_);_(@_)">
                  <c:v>2.3333333333333335</c:v>
                </c:pt>
                <c:pt idx="14" formatCode="_(* #,##0_);_(* \(#,##0\);_(* &quot;-&quot;??_);_(@_)">
                  <c:v>2.2749999999999999</c:v>
                </c:pt>
                <c:pt idx="15" formatCode="_(* #,##0_);_(* \(#,##0\);_(* &quot;-&quot;??_);_(@_)">
                  <c:v>2.1583333333333337</c:v>
                </c:pt>
                <c:pt idx="16" formatCode="_(* #,##0_);_(* \(#,##0\);_(* &quot;-&quot;??_);_(@_)">
                  <c:v>2.0583333333333336</c:v>
                </c:pt>
                <c:pt idx="17" formatCode="_(* #,##0_);_(* \(#,##0\);_(* &quot;-&quot;??_);_(@_)">
                  <c:v>2.0166666666666671</c:v>
                </c:pt>
                <c:pt idx="18" formatCode="_(* #,##0_);_(* \(#,##0\);_(* &quot;-&quot;??_);_(@_)">
                  <c:v>1.9333333333333333</c:v>
                </c:pt>
                <c:pt idx="19" formatCode="_(* #,##0_);_(* \(#,##0\);_(* &quot;-&quot;??_);_(@_)">
                  <c:v>1.925</c:v>
                </c:pt>
                <c:pt idx="20" formatCode="_(* #,##0_);_(* \(#,##0\);_(* &quot;-&quot;??_);_(@_)">
                  <c:v>1.9000000000000001</c:v>
                </c:pt>
                <c:pt idx="21" formatCode="_(* #,##0_);_(* \(#,##0\);_(* &quot;-&quot;??_);_(@_)">
                  <c:v>1.8833333333333335</c:v>
                </c:pt>
                <c:pt idx="22" formatCode="_(* #,##0_);_(* \(#,##0\);_(* &quot;-&quot;??_);_(@_)">
                  <c:v>1.8166666666666671</c:v>
                </c:pt>
                <c:pt idx="23" formatCode="_(* #,##0_);_(* \(#,##0\);_(* &quot;-&quot;??_);_(@_)">
                  <c:v>1.8000000000000005</c:v>
                </c:pt>
                <c:pt idx="24" formatCode="_(* #,##0_);_(* \(#,##0\);_(* &quot;-&quot;??_);_(@_)">
                  <c:v>1.7750000000000004</c:v>
                </c:pt>
                <c:pt idx="25" formatCode="_(* #,##0_);_(* \(#,##0\);_(* &quot;-&quot;??_);_(@_)">
                  <c:v>1.7583333333333335</c:v>
                </c:pt>
                <c:pt idx="26" formatCode="_(* #,##0_);_(* \(#,##0\);_(* &quot;-&quot;??_);_(@_)">
                  <c:v>1.7000000000000002</c:v>
                </c:pt>
                <c:pt idx="27" formatCode="_(* #,##0_);_(* \(#,##0\);_(* &quot;-&quot;??_);_(@_)">
                  <c:v>1.7166666666666668</c:v>
                </c:pt>
                <c:pt idx="28" formatCode="_(* #,##0_);_(* \(#,##0\);_(* &quot;-&quot;??_);_(@_)">
                  <c:v>1.675</c:v>
                </c:pt>
                <c:pt idx="29" formatCode="_(* #,##0_);_(* \(#,##0\);_(* &quot;-&quot;??_);_(@_)">
                  <c:v>1.6416666666666668</c:v>
                </c:pt>
                <c:pt idx="30" formatCode="_(* #,##0_);_(* \(#,##0\);_(* &quot;-&quot;??_);_(@_)">
                  <c:v>1.6833333333333336</c:v>
                </c:pt>
                <c:pt idx="31" formatCode="_(* #,##0_);_(* \(#,##0\);_(* &quot;-&quot;??_);_(@_)">
                  <c:v>1.675</c:v>
                </c:pt>
                <c:pt idx="32" formatCode="_(* #,##0_);_(* \(#,##0\);_(* &quot;-&quot;??_);_(@_)">
                  <c:v>1.5999999999999999</c:v>
                </c:pt>
                <c:pt idx="33" formatCode="_(* #,##0_);_(* \(#,##0\);_(* &quot;-&quot;??_);_(@_)">
                  <c:v>1.575</c:v>
                </c:pt>
                <c:pt idx="34" formatCode="_(* #,##0_);_(* \(#,##0\);_(* &quot;-&quot;??_);_(@_)">
                  <c:v>1.583333333333333</c:v>
                </c:pt>
                <c:pt idx="35" formatCode="_(* #,##0_);_(* \(#,##0\);_(* &quot;-&quot;??_);_(@_)">
                  <c:v>1.6083333333333332</c:v>
                </c:pt>
                <c:pt idx="36" formatCode="_(* #,##0_);_(* \(#,##0\);_(* &quot;-&quot;??_);_(@_)">
                  <c:v>1.6749999999999998</c:v>
                </c:pt>
                <c:pt idx="37" formatCode="_(* #,##0_);_(* \(#,##0\);_(* &quot;-&quot;??_);_(@_)">
                  <c:v>1.708333333333333</c:v>
                </c:pt>
                <c:pt idx="38" formatCode="_(* #,##0_);_(* \(#,##0\);_(* &quot;-&quot;??_);_(@_)">
                  <c:v>1.7750000000000001</c:v>
                </c:pt>
                <c:pt idx="39" formatCode="_(* #,##0_);_(* \(#,##0\);_(* &quot;-&quot;??_);_(@_)">
                  <c:v>1.7833333333333334</c:v>
                </c:pt>
                <c:pt idx="40" formatCode="_(* #,##0_);_(* \(#,##0\);_(* &quot;-&quot;??_);_(@_)">
                  <c:v>1.8333333333333337</c:v>
                </c:pt>
                <c:pt idx="41" formatCode="_(* #,##0_);_(* \(#,##0\);_(* &quot;-&quot;??_);_(@_)">
                  <c:v>1.8333333333333339</c:v>
                </c:pt>
                <c:pt idx="42" formatCode="_(* #,##0_);_(* \(#,##0\);_(* &quot;-&quot;??_);_(@_)">
                  <c:v>1.8083333333333336</c:v>
                </c:pt>
                <c:pt idx="43" formatCode="_(* #,##0_);_(* \(#,##0\);_(* &quot;-&quot;??_);_(@_)">
                  <c:v>1.8500000000000003</c:v>
                </c:pt>
                <c:pt idx="44" formatCode="_(* #,##0_);_(* \(#,##0\);_(* &quot;-&quot;??_);_(@_)">
                  <c:v>1.8833333333333335</c:v>
                </c:pt>
                <c:pt idx="45" formatCode="_(* #,##0_);_(* \(#,##0\);_(* &quot;-&quot;??_);_(@_)">
                  <c:v>1.925</c:v>
                </c:pt>
                <c:pt idx="46" formatCode="_(* #,##0_);_(* \(#,##0\);_(* &quot;-&quot;??_);_(@_)">
                  <c:v>1.95</c:v>
                </c:pt>
                <c:pt idx="47" formatCode="_(* #,##0_);_(* \(#,##0\);_(* &quot;-&quot;??_);_(@_)">
                  <c:v>1.9916666666666665</c:v>
                </c:pt>
                <c:pt idx="48" formatCode="_(* #,##0_);_(* \(#,##0\);_(* &quot;-&quot;??_);_(@_)">
                  <c:v>1.958333333333333</c:v>
                </c:pt>
                <c:pt idx="49" formatCode="_(* #,##0_);_(* \(#,##0\);_(* &quot;-&quot;??_);_(@_)">
                  <c:v>1.9999999999999998</c:v>
                </c:pt>
                <c:pt idx="50" formatCode="_(* #,##0_);_(* \(#,##0\);_(* &quot;-&quot;??_);_(@_)">
                  <c:v>2.0166666666666671</c:v>
                </c:pt>
                <c:pt idx="51" formatCode="_(* #,##0_);_(* \(#,##0\);_(* &quot;-&quot;??_);_(@_)">
                  <c:v>1.9916666666666669</c:v>
                </c:pt>
                <c:pt idx="52" formatCode="_(* #,##0_);_(* \(#,##0\);_(* &quot;-&quot;??_);_(@_)">
                  <c:v>1.9500000000000002</c:v>
                </c:pt>
                <c:pt idx="53" formatCode="_(* #,##0_);_(* \(#,##0\);_(* &quot;-&quot;??_);_(@_)">
                  <c:v>1.966666666666667</c:v>
                </c:pt>
                <c:pt idx="54" formatCode="_(* #,##0_);_(* \(#,##0\);_(* &quot;-&quot;??_);_(@_)">
                  <c:v>1.9916666666666669</c:v>
                </c:pt>
                <c:pt idx="55" formatCode="_(* #,##0_);_(* \(#,##0\);_(* &quot;-&quot;??_);_(@_)">
                  <c:v>1.9916666666666671</c:v>
                </c:pt>
                <c:pt idx="56" formatCode="_(* #,##0_);_(* \(#,##0\);_(* &quot;-&quot;??_);_(@_)">
                  <c:v>2.0250000000000004</c:v>
                </c:pt>
                <c:pt idx="57" formatCode="_(* #,##0_);_(* \(#,##0\);_(* &quot;-&quot;??_);_(@_)">
                  <c:v>2.0583333333333331</c:v>
                </c:pt>
                <c:pt idx="58" formatCode="_(* #,##0_);_(* \(#,##0\);_(* &quot;-&quot;??_);_(@_)">
                  <c:v>2.0833333333333335</c:v>
                </c:pt>
                <c:pt idx="59" formatCode="_(* #,##0_);_(* \(#,##0\);_(* &quot;-&quot;??_);_(@_)">
                  <c:v>2.0583333333333331</c:v>
                </c:pt>
                <c:pt idx="60" formatCode="_(* #,##0_);_(* \(#,##0\);_(* &quot;-&quot;??_);_(@_)">
                  <c:v>2.0750000000000002</c:v>
                </c:pt>
                <c:pt idx="61" formatCode="_(* #,##0_);_(* \(#,##0\);_(* &quot;-&quot;??_);_(@_)">
                  <c:v>2.0583333333333336</c:v>
                </c:pt>
                <c:pt idx="62" formatCode="_(* #,##0_);_(* \(#,##0\);_(* &quot;-&quot;??_);_(@_)">
                  <c:v>2.0583333333333336</c:v>
                </c:pt>
                <c:pt idx="63" formatCode="_(* #,##0_);_(* \(#,##0\);_(* &quot;-&quot;??_);_(@_)">
                  <c:v>2.1</c:v>
                </c:pt>
                <c:pt idx="64" formatCode="_(* #,##0_);_(* \(#,##0\);_(* &quot;-&quot;??_);_(@_)">
                  <c:v>2.1333333333333337</c:v>
                </c:pt>
                <c:pt idx="65" formatCode="_(* #,##0_);_(* \(#,##0\);_(* &quot;-&quot;??_);_(@_)">
                  <c:v>2.166666666666667</c:v>
                </c:pt>
                <c:pt idx="66" formatCode="_(* #,##0_);_(* \(#,##0\);_(* &quot;-&quot;??_);_(@_)">
                  <c:v>2.1833333333333331</c:v>
                </c:pt>
                <c:pt idx="67" formatCode="_(* #,##0_);_(* \(#,##0\);_(* &quot;-&quot;??_);_(@_)">
                  <c:v>2.208333333333333</c:v>
                </c:pt>
                <c:pt idx="68" formatCode="_(* #,##0_);_(* \(#,##0\);_(* &quot;-&quot;??_);_(@_)">
                  <c:v>2.2166666666666663</c:v>
                </c:pt>
                <c:pt idx="69" formatCode="_(* #,##0_);_(* \(#,##0\);_(* &quot;-&quot;??_);_(@_)">
                  <c:v>2.1916666666666669</c:v>
                </c:pt>
                <c:pt idx="70" formatCode="_(* #,##0_);_(* \(#,##0\);_(* &quot;-&quot;??_);_(@_)">
                  <c:v>2.15</c:v>
                </c:pt>
                <c:pt idx="71" formatCode="_(* #,##0_);_(* \(#,##0\);_(* &quot;-&quot;??_);_(@_)">
                  <c:v>2.1250000000000004</c:v>
                </c:pt>
                <c:pt idx="72" formatCode="_(* #,##0_);_(* \(#,##0\);_(* &quot;-&quot;??_);_(@_)">
                  <c:v>2.2166666666666668</c:v>
                </c:pt>
                <c:pt idx="73" formatCode="_(* #,##0_);_(* \(#,##0\);_(* &quot;-&quot;??_);_(@_)">
                  <c:v>2.3166666666666669</c:v>
                </c:pt>
                <c:pt idx="74" formatCode="_(* #,##0_);_(* \(#,##0\);_(* &quot;-&quot;??_);_(@_)">
                  <c:v>2.3166666666666669</c:v>
                </c:pt>
                <c:pt idx="75" formatCode="_(* #,##0_);_(* \(#,##0\);_(* &quot;-&quot;??_);_(@_)">
                  <c:v>2.3166666666666669</c:v>
                </c:pt>
                <c:pt idx="76" formatCode="_(* #,##0_);_(* \(#,##0\);_(* &quot;-&quot;??_);_(@_)">
                  <c:v>2.3250000000000006</c:v>
                </c:pt>
                <c:pt idx="77" formatCode="_(* #,##0_);_(* \(#,##0\);_(* &quot;-&quot;??_);_(@_)">
                  <c:v>2.3250000000000002</c:v>
                </c:pt>
                <c:pt idx="78" formatCode="_(* #,##0_);_(* \(#,##0\);_(* &quot;-&quot;??_);_(@_)">
                  <c:v>2.3333333333333335</c:v>
                </c:pt>
                <c:pt idx="79" formatCode="_(* #,##0_);_(* \(#,##0\);_(* &quot;-&quot;??_);_(@_)">
                  <c:v>2.3083333333333336</c:v>
                </c:pt>
                <c:pt idx="80" formatCode="_(* #,##0_);_(* \(#,##0\);_(* &quot;-&quot;??_);_(@_)">
                  <c:v>2.2833333333333337</c:v>
                </c:pt>
                <c:pt idx="81" formatCode="_(* #,##0_);_(* \(#,##0\);_(* &quot;-&quot;??_);_(@_)">
                  <c:v>2.2833333333333337</c:v>
                </c:pt>
                <c:pt idx="82" formatCode="_(* #,##0_);_(* \(#,##0\);_(* &quot;-&quot;??_);_(@_)">
                  <c:v>2.291666666666667</c:v>
                </c:pt>
                <c:pt idx="83" formatCode="_(* #,##0_);_(* \(#,##0\);_(* &quot;-&quot;??_);_(@_)">
                  <c:v>2.3000000000000003</c:v>
                </c:pt>
                <c:pt idx="84" formatCode="_(* #,##0_);_(* \(#,##0\);_(* &quot;-&quot;??_);_(@_)">
                  <c:v>2.2000000000000002</c:v>
                </c:pt>
                <c:pt idx="85" formatCode="_(* #,##0_);_(* \(#,##0\);_(* &quot;-&quot;??_);_(@_)">
                  <c:v>2.0749999999999997</c:v>
                </c:pt>
                <c:pt idx="86" formatCode="_(* #,##0_);_(* \(#,##0\);_(* &quot;-&quot;??_);_(@_)">
                  <c:v>2</c:v>
                </c:pt>
                <c:pt idx="87" formatCode="_(* #,##0_);_(* \(#,##0\);_(* &quot;-&quot;??_);_(@_)">
                  <c:v>1.925</c:v>
                </c:pt>
                <c:pt idx="88" formatCode="_(* #,##0_);_(* \(#,##0\);_(* &quot;-&quot;??_);_(@_)">
                  <c:v>1.9333333333333333</c:v>
                </c:pt>
                <c:pt idx="89" formatCode="_(* #,##0_);_(* \(#,##0\);_(* &quot;-&quot;??_);_(@_)">
                  <c:v>1.8999999999999997</c:v>
                </c:pt>
                <c:pt idx="90" formatCode="_(* #,##0_);_(* \(#,##0\);_(* &quot;-&quot;??_);_(@_)">
                  <c:v>1.8416666666666668</c:v>
                </c:pt>
                <c:pt idx="91" formatCode="_(* #,##0_);_(* \(#,##0\);_(* &quot;-&quot;??_);_(@_)">
                  <c:v>1.7583333333333337</c:v>
                </c:pt>
                <c:pt idx="92" formatCode="_(* #,##0_);_(* \(#,##0\);_(* &quot;-&quot;??_);_(@_)">
                  <c:v>1.7333333333333336</c:v>
                </c:pt>
                <c:pt idx="93" formatCode="_(* #,##0_);_(* \(#,##0\);_(* &quot;-&quot;??_);_(@_)">
                  <c:v>1.6416666666666668</c:v>
                </c:pt>
                <c:pt idx="94" formatCode="_(* #,##0_);_(* \(#,##0\);_(* &quot;-&quot;??_);_(@_)">
                  <c:v>1.5666666666666667</c:v>
                </c:pt>
                <c:pt idx="95" formatCode="_(* #,##0_);_(* \(#,##0\);_(* &quot;-&quot;??_);_(@_)">
                  <c:v>1.4916666666666669</c:v>
                </c:pt>
                <c:pt idx="96" formatCode="_(* #,##0_);_(* \(#,##0\);_(* &quot;-&quot;??_);_(@_)">
                  <c:v>1.3666666666666665</c:v>
                </c:pt>
                <c:pt idx="97" formatCode="_(* #,##0_);_(* \(#,##0\);_(* &quot;-&quot;??_);_(@_)">
                  <c:v>1.325</c:v>
                </c:pt>
                <c:pt idx="98" formatCode="_(* #,##0_);_(* \(#,##0\);_(* &quot;-&quot;??_);_(@_)">
                  <c:v>1.2666666666666666</c:v>
                </c:pt>
                <c:pt idx="99" formatCode="_(* #,##0_);_(* \(#,##0\);_(* &quot;-&quot;??_);_(@_)">
                  <c:v>1.1833333333333333</c:v>
                </c:pt>
                <c:pt idx="100" formatCode="_(* #,##0_);_(* \(#,##0\);_(* &quot;-&quot;??_);_(@_)">
                  <c:v>1.0583333333333333</c:v>
                </c:pt>
                <c:pt idx="101" formatCode="_(* #,##0_);_(* \(#,##0\);_(* &quot;-&quot;??_);_(@_)">
                  <c:v>0.99166666666666659</c:v>
                </c:pt>
                <c:pt idx="102" formatCode="_(* #,##0_);_(* \(#,##0\);_(* &quot;-&quot;??_);_(@_)">
                  <c:v>0.91666666666666652</c:v>
                </c:pt>
                <c:pt idx="103" formatCode="_(* #,##0_);_(* \(#,##0\);_(* &quot;-&quot;??_);_(@_)">
                  <c:v>0.90833333333333321</c:v>
                </c:pt>
                <c:pt idx="104" formatCode="_(* #,##0_);_(* \(#,##0\);_(* &quot;-&quot;??_);_(@_)">
                  <c:v>0.875</c:v>
                </c:pt>
                <c:pt idx="105" formatCode="_(* #,##0_);_(* \(#,##0\);_(* &quot;-&quot;??_);_(@_)">
                  <c:v>0.87500000000000011</c:v>
                </c:pt>
                <c:pt idx="106" formatCode="_(* #,##0_);_(* \(#,##0\);_(* &quot;-&quot;??_);_(@_)">
                  <c:v>0.88333333333333341</c:v>
                </c:pt>
                <c:pt idx="107" formatCode="_(* #,##0_);_(* \(#,##0\);_(* &quot;-&quot;??_);_(@_)">
                  <c:v>0.90833333333333333</c:v>
                </c:pt>
                <c:pt idx="108" formatCode="_(* #,##0_);_(* \(#,##0\);_(* &quot;-&quot;??_);_(@_)">
                  <c:v>0.94166666666666676</c:v>
                </c:pt>
                <c:pt idx="109" formatCode="_(* #,##0_);_(* \(#,##0\);_(* &quot;-&quot;??_);_(@_)">
                  <c:v>0.94166666666666676</c:v>
                </c:pt>
                <c:pt idx="110" formatCode="_(* #,##0_);_(* \(#,##0\);_(* &quot;-&quot;??_);_(@_)">
                  <c:v>1.0083333333333335</c:v>
                </c:pt>
                <c:pt idx="111" formatCode="_(* #,##0_);_(* \(#,##0\);_(* &quot;-&quot;??_);_(@_)">
                  <c:v>1.0999999999999999</c:v>
                </c:pt>
                <c:pt idx="112" formatCode="_(* #,##0_);_(* \(#,##0\);_(* &quot;-&quot;??_);_(@_)">
                  <c:v>1.1583333333333334</c:v>
                </c:pt>
                <c:pt idx="113" formatCode="_(* #,##0_);_(* \(#,##0\);_(* &quot;-&quot;??_);_(@_)">
                  <c:v>1.1833333333333333</c:v>
                </c:pt>
                <c:pt idx="114" formatCode="_(* #,##0_);_(* \(#,##0\);_(* &quot;-&quot;??_);_(@_)">
                  <c:v>1.2750000000000001</c:v>
                </c:pt>
                <c:pt idx="115" formatCode="_(* #,##0_);_(* \(#,##0\);_(* &quot;-&quot;??_);_(@_)">
                  <c:v>1.2666666666666668</c:v>
                </c:pt>
                <c:pt idx="116" formatCode="_(* #,##0_);_(* \(#,##0\);_(* &quot;-&quot;??_);_(@_)">
                  <c:v>1.2916666666666667</c:v>
                </c:pt>
                <c:pt idx="117" formatCode="_(* #,##0_);_(* \(#,##0\);_(* &quot;-&quot;??_);_(@_)">
                  <c:v>1.3083333333333333</c:v>
                </c:pt>
                <c:pt idx="118" formatCode="_(* #,##0_);_(* \(#,##0\);_(* &quot;-&quot;??_);_(@_)">
                  <c:v>1.3500000000000003</c:v>
                </c:pt>
                <c:pt idx="119" formatCode="_(* #,##0_);_(* \(#,##0\);_(* &quot;-&quot;??_);_(@_)">
                  <c:v>1.3083333333333333</c:v>
                </c:pt>
                <c:pt idx="120" formatCode="_(* #,##0_);_(* \(#,##0\);_(* &quot;-&quot;??_);_(@_)">
                  <c:v>1.325</c:v>
                </c:pt>
                <c:pt idx="121" formatCode="_(* #,##0_);_(* \(#,##0\);_(* &quot;-&quot;??_);_(@_)">
                  <c:v>1.2916666666666667</c:v>
                </c:pt>
                <c:pt idx="122" formatCode="_(* #,##0_);_(* \(#,##0\);_(* &quot;-&quot;??_);_(@_)">
                  <c:v>1.2666666666666666</c:v>
                </c:pt>
                <c:pt idx="123" formatCode="_(* #,##0_);_(* \(#,##0\);_(* &quot;-&quot;??_);_(@_)">
                  <c:v>1.2583333333333333</c:v>
                </c:pt>
                <c:pt idx="124" formatCode="_(* #,##0_);_(* \(#,##0\);_(* &quot;-&quot;??_);_(@_)">
                  <c:v>1.3</c:v>
                </c:pt>
                <c:pt idx="125" formatCode="_(* #,##0_);_(* \(#,##0\);_(* &quot;-&quot;??_);_(@_)">
                  <c:v>1.2916666666666667</c:v>
                </c:pt>
                <c:pt idx="126" formatCode="_(* #,##0_);_(* \(#,##0\);_(* &quot;-&quot;??_);_(@_)">
                  <c:v>1.2666666666666666</c:v>
                </c:pt>
                <c:pt idx="127" formatCode="_(* #,##0_);_(* \(#,##0\);_(* &quot;-&quot;??_);_(@_)">
                  <c:v>1.3333333333333333</c:v>
                </c:pt>
                <c:pt idx="128" formatCode="_(* #,##0_);_(* \(#,##0\);_(* &quot;-&quot;??_);_(@_)">
                  <c:v>1.3416666666666668</c:v>
                </c:pt>
                <c:pt idx="129" formatCode="_(* #,##0_);_(* \(#,##0\);_(* &quot;-&quot;??_);_(@_)">
                  <c:v>1.3583333333333334</c:v>
                </c:pt>
                <c:pt idx="130" formatCode="_(* #,##0_);_(* \(#,##0\);_(* &quot;-&quot;??_);_(@_)">
                  <c:v>1.3499999999999999</c:v>
                </c:pt>
                <c:pt idx="131" formatCode="_(* #,##0_);_(* \(#,##0\);_(* &quot;-&quot;??_);_(@_)">
                  <c:v>1.4000000000000001</c:v>
                </c:pt>
                <c:pt idx="132" formatCode="_(* #,##0_);_(* \(#,##0\);_(* &quot;-&quot;??_);_(@_)">
                  <c:v>1.4333333333333336</c:v>
                </c:pt>
                <c:pt idx="133" formatCode="_(* #,##0_);_(* \(#,##0\);_(* &quot;-&quot;??_);_(@_)">
                  <c:v>1.4583333333333333</c:v>
                </c:pt>
                <c:pt idx="134" formatCode="_(* #,##0_);_(* \(#,##0\);_(* &quot;-&quot;??_);_(@_)">
                  <c:v>1.4916666666666669</c:v>
                </c:pt>
                <c:pt idx="135" formatCode="_(* #,##0_);_(* \(#,##0\);_(* &quot;-&quot;??_);_(@_)">
                  <c:v>1.5416666666666667</c:v>
                </c:pt>
                <c:pt idx="136" formatCode="_(* #,##0_);_(* \(#,##0\);_(* &quot;-&quot;??_);_(@_)">
                  <c:v>1.5166666666666668</c:v>
                </c:pt>
                <c:pt idx="137" formatCode="_(* #,##0_);_(* \(#,##0\);_(* &quot;-&quot;??_);_(@_)">
                  <c:v>1.5083333333333335</c:v>
                </c:pt>
                <c:pt idx="138" formatCode="_(* #,##0_);_(* \(#,##0\);_(* &quot;-&quot;??_);_(@_)">
                  <c:v>1.5083333333333331</c:v>
                </c:pt>
                <c:pt idx="139" formatCode="_(* #,##0_);_(* \(#,##0\);_(* &quot;-&quot;??_);_(@_)">
                  <c:v>1.5333333333333332</c:v>
                </c:pt>
                <c:pt idx="140" formatCode="_(* #,##0_);_(* \(#,##0\);_(* &quot;-&quot;??_);_(@_)">
                  <c:v>1.5416666666666667</c:v>
                </c:pt>
                <c:pt idx="141" formatCode="_(* #,##0_);_(* \(#,##0\);_(* &quot;-&quot;??_);_(@_)">
                  <c:v>1.5750000000000002</c:v>
                </c:pt>
                <c:pt idx="142" formatCode="_(* #,##0_);_(* \(#,##0\);_(* &quot;-&quot;??_);_(@_)">
                  <c:v>1.5916666666666666</c:v>
                </c:pt>
                <c:pt idx="143" formatCode="_(* #,##0_);_(* \(#,##0\);_(* &quot;-&quot;??_);_(@_)">
                  <c:v>1.6583333333333332</c:v>
                </c:pt>
                <c:pt idx="144" formatCode="_(* #,##0_);_(* \(#,##0\);_(* &quot;-&quot;??_);_(@_)">
                  <c:v>1.7000000000000002</c:v>
                </c:pt>
                <c:pt idx="145" formatCode="_(* #,##0_);_(* \(#,##0\);_(* &quot;-&quot;??_);_(@_)">
                  <c:v>1.791666666666667</c:v>
                </c:pt>
                <c:pt idx="146" formatCode="_(* #,##0_);_(* \(#,##0\);_(* &quot;-&quot;??_);_(@_)">
                  <c:v>1.8250000000000002</c:v>
                </c:pt>
                <c:pt idx="147" formatCode="_(* #,##0_);_(* \(#,##0\);_(* &quot;-&quot;??_);_(@_)">
                  <c:v>1.8166666666666664</c:v>
                </c:pt>
                <c:pt idx="148" formatCode="_(* #,##0_);_(* \(#,##0\);_(* &quot;-&quot;??_);_(@_)">
                  <c:v>1.8499999999999996</c:v>
                </c:pt>
                <c:pt idx="149" formatCode="_(* #,##0_);_(* \(#,##0\);_(* &quot;-&quot;??_);_(@_)">
                  <c:v>1.9416666666666664</c:v>
                </c:pt>
                <c:pt idx="150" formatCode="_(* #,##0_);_(* \(#,##0\);_(* &quot;-&quot;??_);_(@_)">
                  <c:v>1.958333333333333</c:v>
                </c:pt>
                <c:pt idx="151" formatCode="_(* #,##0_);_(* \(#,##0\);_(* &quot;-&quot;??_);_(@_)">
                  <c:v>1.95</c:v>
                </c:pt>
                <c:pt idx="152" formatCode="_(* #,##0_);_(* \(#,##0\);_(* &quot;-&quot;??_);_(@_)">
                  <c:v>1.9916666666666665</c:v>
                </c:pt>
                <c:pt idx="153" formatCode="_(* #,##0_);_(* \(#,##0\);_(* &quot;-&quot;??_);_(@_)">
                  <c:v>2.0333333333333337</c:v>
                </c:pt>
                <c:pt idx="154" formatCode="_(* #,##0_);_(* \(#,##0\);_(* &quot;-&quot;??_);_(@_)">
                  <c:v>2.1</c:v>
                </c:pt>
                <c:pt idx="155" formatCode="_(* #,##0_);_(* \(#,##0\);_(* &quot;-&quot;??_);_(@_)">
                  <c:v>2.0833333333333335</c:v>
                </c:pt>
                <c:pt idx="156" formatCode="_(* #,##0_);_(* \(#,##0\);_(* &quot;-&quot;??_);_(@_)">
                  <c:v>2.1166666666666667</c:v>
                </c:pt>
                <c:pt idx="157" formatCode="_(* #,##0_);_(* \(#,##0\);_(* &quot;-&quot;??_);_(@_)">
                  <c:v>2.1166666666666667</c:v>
                </c:pt>
                <c:pt idx="158" formatCode="_(* #,##0_);_(* \(#,##0\);_(* &quot;-&quot;??_);_(@_)">
                  <c:v>2.1166666666666667</c:v>
                </c:pt>
                <c:pt idx="159" formatCode="_(* #,##0_);_(* \(#,##0\);_(* &quot;-&quot;??_);_(@_)">
                  <c:v>2.1166666666666667</c:v>
                </c:pt>
                <c:pt idx="160" formatCode="_(* #,##0_);_(* \(#,##0\);_(* &quot;-&quot;??_);_(@_)">
                  <c:v>2.1083333333333329</c:v>
                </c:pt>
                <c:pt idx="161" formatCode="_(* #,##0_);_(* \(#,##0\);_(* &quot;-&quot;??_);_(@_)">
                  <c:v>2.1333333333333333</c:v>
                </c:pt>
                <c:pt idx="162" formatCode="_(* #,##0_);_(* \(#,##0\);_(* &quot;-&quot;??_);_(@_)">
                  <c:v>2.1916666666666664</c:v>
                </c:pt>
                <c:pt idx="163" formatCode="_(* #,##0_);_(* \(#,##0\);_(* &quot;-&quot;??_);_(@_)">
                  <c:v>2.1999999999999997</c:v>
                </c:pt>
                <c:pt idx="164" formatCode="_(* #,##0_);_(* \(#,##0\);_(* &quot;-&quot;??_);_(@_)">
                  <c:v>2.1750000000000003</c:v>
                </c:pt>
                <c:pt idx="165" formatCode="_(* #,##0_);_(* \(#,##0\);_(* &quot;-&quot;??_);_(@_)">
                  <c:v>2.1750000000000003</c:v>
                </c:pt>
                <c:pt idx="166" formatCode="_(* #,##0_);_(* \(#,##0\);_(* &quot;-&quot;??_);_(@_)">
                  <c:v>2.15</c:v>
                </c:pt>
                <c:pt idx="167" formatCode="_(* #,##0_);_(* \(#,##0\);_(* &quot;-&quot;??_);_(@_)">
                  <c:v>2.1666666666666665</c:v>
                </c:pt>
                <c:pt idx="168" formatCode="_(* #,##0_);_(* \(#,##0\);_(* &quot;-&quot;??_);_(@_)">
                  <c:v>2.15</c:v>
                </c:pt>
                <c:pt idx="169" formatCode="_(* #,##0_);_(* \(#,##0\);_(* &quot;-&quot;??_);_(@_)">
                  <c:v>2.1750000000000003</c:v>
                </c:pt>
                <c:pt idx="170" formatCode="_(* #,##0_);_(* \(#,##0\);_(* &quot;-&quot;??_);_(@_)">
                  <c:v>2.2166666666666668</c:v>
                </c:pt>
                <c:pt idx="171" formatCode="_(* #,##0_);_(* \(#,##0\);_(* &quot;-&quot;??_);_(@_)">
                  <c:v>2.2500000000000004</c:v>
                </c:pt>
                <c:pt idx="172" formatCode="_(* #,##0_);_(* \(#,##0\);_(* &quot;-&quot;??_);_(@_)">
                  <c:v>2.2916666666666665</c:v>
                </c:pt>
                <c:pt idx="173" formatCode="_(* #,##0_);_(* \(#,##0\);_(* &quot;-&quot;??_);_(@_)">
                  <c:v>2.2666666666666666</c:v>
                </c:pt>
                <c:pt idx="174" formatCode="_(* #,##0_);_(* \(#,##0\);_(* &quot;-&quot;??_);_(@_)">
                  <c:v>2.2499999999999996</c:v>
                </c:pt>
                <c:pt idx="175" formatCode="_(* #,##0_);_(* \(#,##0\);_(* &quot;-&quot;??_);_(@_)">
                  <c:v>2.2666666666666662</c:v>
                </c:pt>
                <c:pt idx="176" formatCode="_(* #,##0_);_(* \(#,##0\);_(* &quot;-&quot;??_);_(@_)">
                  <c:v>2.2666666666666662</c:v>
                </c:pt>
                <c:pt idx="177" formatCode="_(* #,##0_);_(* \(#,##0\);_(* &quot;-&quot;??_);_(@_)">
                  <c:v>2.2416666666666667</c:v>
                </c:pt>
                <c:pt idx="178" formatCode="_(* #,##0_);_(* \(#,##0\);_(* &quot;-&quot;??_);_(@_)">
                  <c:v>2.2083333333333335</c:v>
                </c:pt>
                <c:pt idx="179" formatCode="_(* #,##0_);_(* \(#,##0\);_(* &quot;-&quot;??_);_(@_)">
                  <c:v>2.2166666666666668</c:v>
                </c:pt>
                <c:pt idx="180" formatCode="_(* #,##0_);_(* \(#,##0\);_(* &quot;-&quot;??_);_(@_)">
                  <c:v>2.2333333333333334</c:v>
                </c:pt>
                <c:pt idx="181" formatCode="_(* #,##0_);_(* \(#,##0\);_(* &quot;-&quot;??_);_(@_)">
                  <c:v>2.25</c:v>
                </c:pt>
                <c:pt idx="182" formatCode="_(* #,##0_);_(* \(#,##0\);_(* &quot;-&quot;??_);_(@_)">
                  <c:v>2.291666666666667</c:v>
                </c:pt>
                <c:pt idx="183" formatCode="_(* #,##0_);_(* \(#,##0\);_(* &quot;-&quot;??_);_(@_)">
                  <c:v>2.3166666666666669</c:v>
                </c:pt>
                <c:pt idx="184" formatCode="_(* #,##0_);_(* \(#,##0\);_(* &quot;-&quot;??_);_(@_)">
                  <c:v>2.3333333333333335</c:v>
                </c:pt>
                <c:pt idx="185" formatCode="_(* #,##0_);_(* \(#,##0\);_(* &quot;-&quot;??_);_(@_)">
                  <c:v>2.3666666666666671</c:v>
                </c:pt>
                <c:pt idx="186" formatCode="_(* #,##0_);_(* \(#,##0\);_(* &quot;-&quot;??_);_(@_)">
                  <c:v>2.4333333333333336</c:v>
                </c:pt>
                <c:pt idx="187" formatCode="_(* #,##0_);_(* \(#,##0\);_(* &quot;-&quot;??_);_(@_)">
                  <c:v>2.4750000000000001</c:v>
                </c:pt>
                <c:pt idx="188" formatCode="_(* #,##0_);_(* \(#,##0\);_(* &quot;-&quot;??_);_(@_)">
                  <c:v>2.6333333333333333</c:v>
                </c:pt>
                <c:pt idx="189" formatCode="_(* #,##0_);_(* \(#,##0\);_(* &quot;-&quot;??_);_(@_)">
                  <c:v>2.7249999999999996</c:v>
                </c:pt>
                <c:pt idx="190" formatCode="_(* #,##0_);_(* \(#,##0\);_(* &quot;-&quot;??_);_(@_)">
                  <c:v>2.8166666666666664</c:v>
                </c:pt>
                <c:pt idx="191" formatCode="_(* #,##0_);_(* \(#,##0\);_(* &quot;-&quot;??_);_(@_)">
                  <c:v>2.8416666666666668</c:v>
                </c:pt>
                <c:pt idx="192" formatCode="_(* #,##0_);_(* \(#,##0\);_(* &quot;-&quot;??_);_(@_)">
                  <c:v>2.8249999999999997</c:v>
                </c:pt>
                <c:pt idx="193" formatCode="_(* #,##0_);_(* \(#,##0\);_(* &quot;-&quot;??_);_(@_)">
                  <c:v>2.8166666666666669</c:v>
                </c:pt>
                <c:pt idx="194" formatCode="_(* #,##0_);_(* \(#,##0\);_(* &quot;-&quot;??_);_(@_)">
                  <c:v>2.7749999999999999</c:v>
                </c:pt>
                <c:pt idx="195" formatCode="_(* #,##0_);_(* \(#,##0\);_(* &quot;-&quot;??_);_(@_)">
                  <c:v>2.8000000000000003</c:v>
                </c:pt>
                <c:pt idx="196" formatCode="_(* #,##0_);_(* \(#,##0\);_(* &quot;-&quot;??_);_(@_)">
                  <c:v>2.7833333333333332</c:v>
                </c:pt>
                <c:pt idx="197" formatCode="_(* #,##0_);_(* \(#,##0\);_(* &quot;-&quot;??_);_(@_)">
                  <c:v>2.7999999999999994</c:v>
                </c:pt>
                <c:pt idx="198" formatCode="_(* #,##0_);_(* \(#,##0\);_(* &quot;-&quot;??_);_(@_)">
                  <c:v>2.7916666666666665</c:v>
                </c:pt>
                <c:pt idx="199" formatCode="_(* #,##0_);_(* \(#,##0\);_(* &quot;-&quot;??_);_(@_)">
                  <c:v>2.8083333333333331</c:v>
                </c:pt>
                <c:pt idx="200" formatCode="_(* #,##0_);_(* \(#,##0\);_(* &quot;-&quot;??_);_(@_)">
                  <c:v>2.7249999999999996</c:v>
                </c:pt>
                <c:pt idx="201" formatCode="_(* #,##0_);_(* \(#,##0\);_(* &quot;-&quot;??_);_(@_)">
                  <c:v>2.6999999999999997</c:v>
                </c:pt>
                <c:pt idx="202" formatCode="_(* #,##0_);_(* \(#,##0\);_(* &quot;-&quot;??_);_(@_)">
                  <c:v>2.7333333333333329</c:v>
                </c:pt>
                <c:pt idx="203" formatCode="_(* #,##0_);_(* \(#,##0\);_(* &quot;-&quot;??_);_(@_)">
                  <c:v>2.7833333333333332</c:v>
                </c:pt>
                <c:pt idx="204" formatCode="_(* #,##0_);_(* \(#,##0\);_(* &quot;-&quot;??_);_(@_)">
                  <c:v>2.875</c:v>
                </c:pt>
                <c:pt idx="205" formatCode="_(* #,##0_);_(* \(#,##0\);_(* &quot;-&quot;??_);_(@_)">
                  <c:v>2.8916666666666671</c:v>
                </c:pt>
                <c:pt idx="206" formatCode="_(* #,##0_);_(* \(#,##0\);_(* &quot;-&quot;??_);_(@_)">
                  <c:v>2.9333333333333336</c:v>
                </c:pt>
                <c:pt idx="207" formatCode="_(* #,##0_);_(* \(#,##0\);_(* &quot;-&quot;??_);_(@_)">
                  <c:v>2.9416666666666664</c:v>
                </c:pt>
                <c:pt idx="208" formatCode="_(* #,##0_);_(* \(#,##0\);_(* &quot;-&quot;??_);_(@_)">
                  <c:v>3.0333333333333332</c:v>
                </c:pt>
                <c:pt idx="209" formatCode="_(* #,##0_);_(* \(#,##0\);_(* &quot;-&quot;??_);_(@_)">
                  <c:v>3.1166666666666658</c:v>
                </c:pt>
                <c:pt idx="210" formatCode="_(* #,##0_);_(* \(#,##0\);_(* &quot;-&quot;??_);_(@_)">
                  <c:v>3.1749999999999994</c:v>
                </c:pt>
                <c:pt idx="211" formatCode="_(* #,##0_);_(* \(#,##0\);_(* &quot;-&quot;??_);_(@_)">
                  <c:v>3.2416666666666671</c:v>
                </c:pt>
                <c:pt idx="212" formatCode="_(* #,##0_);_(* \(#,##0\);_(* &quot;-&quot;??_);_(@_)">
                  <c:v>3.3583333333333338</c:v>
                </c:pt>
                <c:pt idx="213" formatCode="_(* #,##0_);_(* \(#,##0\);_(* &quot;-&quot;??_);_(@_)">
                  <c:v>3.4250000000000007</c:v>
                </c:pt>
                <c:pt idx="214" formatCode="_(* #,##0_);_(* \(#,##0\);_(* &quot;-&quot;??_);_(@_)">
                  <c:v>3.4916666666666671</c:v>
                </c:pt>
                <c:pt idx="215" formatCode="_(* #,##0_);_(* \(#,##0\);_(* &quot;-&quot;??_);_(@_)">
                  <c:v>3.6500000000000004</c:v>
                </c:pt>
                <c:pt idx="216" formatCode="_(* #,##0_);_(* \(#,##0\);_(* &quot;-&quot;??_);_(@_)">
                  <c:v>3.7000000000000006</c:v>
                </c:pt>
                <c:pt idx="217" formatCode="_(* #,##0_);_(* \(#,##0\);_(* &quot;-&quot;??_);_(@_)">
                  <c:v>3.7750000000000004</c:v>
                </c:pt>
                <c:pt idx="218" formatCode="_(* #,##0_);_(* \(#,##0\);_(* &quot;-&quot;??_);_(@_)">
                  <c:v>3.9000000000000004</c:v>
                </c:pt>
                <c:pt idx="219" formatCode="_(* #,##0_);_(* \(#,##0\);_(* &quot;-&quot;??_);_(@_)">
                  <c:v>4.0583333333333336</c:v>
                </c:pt>
                <c:pt idx="220" formatCode="_(* #,##0_);_(* \(#,##0\);_(* &quot;-&quot;??_);_(@_)">
                  <c:v>4.1416666666666666</c:v>
                </c:pt>
                <c:pt idx="221" formatCode="_(* #,##0_);_(* \(#,##0\);_(* &quot;-&quot;??_);_(@_)">
                  <c:v>4.1333333333333337</c:v>
                </c:pt>
                <c:pt idx="222" formatCode="_(* #,##0_);_(* \(#,##0\);_(* &quot;-&quot;??_);_(@_)">
                  <c:v>4.166666666666667</c:v>
                </c:pt>
                <c:pt idx="223" formatCode="_(* #,##0_);_(* \(#,##0\);_(* &quot;-&quot;??_);_(@_)">
                  <c:v>4.2</c:v>
                </c:pt>
                <c:pt idx="224" formatCode="_(* #,##0_);_(* \(#,##0\);_(* &quot;-&quot;??_);_(@_)">
                  <c:v>4.2166666666666668</c:v>
                </c:pt>
                <c:pt idx="225" formatCode="_(* #,##0_);_(* \(#,##0\);_(* &quot;-&quot;??_);_(@_)">
                  <c:v>4.2583333333333337</c:v>
                </c:pt>
                <c:pt idx="226" formatCode="_(* #,##0_);_(* \(#,##0\);_(* &quot;-&quot;??_);_(@_)">
                  <c:v>4.1749999999999998</c:v>
                </c:pt>
                <c:pt idx="227" formatCode="_(* #,##0_);_(* \(#,##0\);_(* &quot;-&quot;??_);_(@_)">
                  <c:v>4.05</c:v>
                </c:pt>
                <c:pt idx="228" formatCode="_(* #,##0_);_(* \(#,##0\);_(* &quot;-&quot;??_);_(@_)">
                  <c:v>4.0333333333333332</c:v>
                </c:pt>
                <c:pt idx="229" formatCode="_(* #,##0_);_(* \(#,##0\);_(* &quot;-&quot;??_);_(@_)">
                  <c:v>4.041666666666667</c:v>
                </c:pt>
                <c:pt idx="230" formatCode="_(* #,##0_);_(* \(#,##0\);_(* &quot;-&quot;??_);_(@_)">
                  <c:v>3.9083333333333332</c:v>
                </c:pt>
                <c:pt idx="231" formatCode="_(* #,##0_);_(* \(#,##0\);_(* &quot;-&quot;??_);_(@_)">
                  <c:v>3.7333333333333325</c:v>
                </c:pt>
                <c:pt idx="232" formatCode="_(* #,##0_);_(* \(#,##0\);_(* &quot;-&quot;??_);_(@_)">
                  <c:v>3.6750000000000003</c:v>
                </c:pt>
                <c:pt idx="233" formatCode="_(* #,##0_);_(* \(#,##0\);_(* &quot;-&quot;??_);_(@_)">
                  <c:v>3.6333333333333333</c:v>
                </c:pt>
                <c:pt idx="234" formatCode="_(* #,##0_);_(* \(#,##0\);_(* &quot;-&quot;??_);_(@_)">
                  <c:v>3.6333333333333329</c:v>
                </c:pt>
                <c:pt idx="235" formatCode="_(* #,##0_);_(* \(#,##0\);_(* &quot;-&quot;??_);_(@_)">
                  <c:v>3.5666666666666664</c:v>
                </c:pt>
                <c:pt idx="236" formatCode="_(* #,##0_);_(* \(#,##0\);_(* &quot;-&quot;??_);_(@_)">
                  <c:v>3.4749999999999996</c:v>
                </c:pt>
                <c:pt idx="237" formatCode="_(* #,##0_);_(* \(#,##0\);_(* &quot;-&quot;??_);_(@_)">
                  <c:v>3.4083333333333332</c:v>
                </c:pt>
                <c:pt idx="238" formatCode="_(* #,##0_);_(* \(#,##0\);_(* &quot;-&quot;??_);_(@_)">
                  <c:v>3.4416666666666664</c:v>
                </c:pt>
                <c:pt idx="239" formatCode="_(* #,##0_);_(* \(#,##0\);_(* &quot;-&quot;??_);_(@_)">
                  <c:v>3.4249999999999994</c:v>
                </c:pt>
                <c:pt idx="240" formatCode="_(* #,##0_);_(* \(#,##0\);_(* &quot;-&quot;??_);_(@_)">
                  <c:v>3.4333333333333331</c:v>
                </c:pt>
                <c:pt idx="241" formatCode="_(* #,##0_);_(* \(#,##0\);_(* &quot;-&quot;??_);_(@_)">
                  <c:v>3.4</c:v>
                </c:pt>
                <c:pt idx="242" formatCode="_(* #,##0_);_(* \(#,##0\);_(* &quot;-&quot;??_);_(@_)">
                  <c:v>3.5166666666666662</c:v>
                </c:pt>
                <c:pt idx="243" formatCode="_(* #,##0_);_(* \(#,##0\);_(* &quot;-&quot;??_);_(@_)">
                  <c:v>3.6166666666666658</c:v>
                </c:pt>
                <c:pt idx="244" formatCode="_(* #,##0_);_(* \(#,##0\);_(* &quot;-&quot;??_);_(@_)">
                  <c:v>3.6249999999999996</c:v>
                </c:pt>
                <c:pt idx="245" formatCode="_(* #,##0_);_(* \(#,##0\);_(* &quot;-&quot;??_);_(@_)">
                  <c:v>3.7083333333333335</c:v>
                </c:pt>
                <c:pt idx="246" formatCode="_(* #,##0_);_(* \(#,##0\);_(* &quot;-&quot;??_);_(@_)">
                  <c:v>3.7583333333333333</c:v>
                </c:pt>
                <c:pt idx="247" formatCode="_(* #,##0_);_(* \(#,##0\);_(* &quot;-&quot;??_);_(@_)">
                  <c:v>3.8916666666666671</c:v>
                </c:pt>
                <c:pt idx="248" formatCode="_(* #,##0_);_(* \(#,##0\);_(* &quot;-&quot;??_);_(@_)">
                  <c:v>4.0166666666666666</c:v>
                </c:pt>
                <c:pt idx="249" formatCode="_(* #,##0_);_(* \(#,##0\);_(* &quot;-&quot;??_);_(@_)">
                  <c:v>4.166666666666667</c:v>
                </c:pt>
                <c:pt idx="250" formatCode="_(* #,##0_);_(* \(#,##0\);_(* &quot;-&quot;??_);_(@_)">
                  <c:v>4.3</c:v>
                </c:pt>
                <c:pt idx="251" formatCode="_(* #,##0_);_(* \(#,##0\);_(* &quot;-&quot;??_);_(@_)">
                  <c:v>4.4666666666666668</c:v>
                </c:pt>
                <c:pt idx="252" formatCode="_(* #,##0_);_(* \(#,##0\);_(* &quot;-&quot;??_);_(@_)">
                  <c:v>4.5583333333333336</c:v>
                </c:pt>
                <c:pt idx="253" formatCode="_(* #,##0_);_(* \(#,##0\);_(* &quot;-&quot;??_);_(@_)">
                  <c:v>4.7</c:v>
                </c:pt>
                <c:pt idx="254" formatCode="_(* #,##0_);_(* \(#,##0\);_(* &quot;-&quot;??_);_(@_)">
                  <c:v>4.7666666666666666</c:v>
                </c:pt>
                <c:pt idx="255" formatCode="_(* #,##0_);_(* \(#,##0\);_(* &quot;-&quot;??_);_(@_)">
                  <c:v>4.8666666666666671</c:v>
                </c:pt>
                <c:pt idx="256" formatCode="_(* #,##0_);_(* \(#,##0\);_(* &quot;-&quot;??_);_(@_)">
                  <c:v>4.9416666666666673</c:v>
                </c:pt>
                <c:pt idx="257" formatCode="_(* #,##0_);_(* \(#,##0\);_(* &quot;-&quot;??_);_(@_)">
                  <c:v>4.9833333333333334</c:v>
                </c:pt>
                <c:pt idx="258" formatCode="_(* #,##0_);_(* \(#,##0\);_(* &quot;-&quot;??_);_(@_)">
                  <c:v>4.9583333333333339</c:v>
                </c:pt>
                <c:pt idx="259" formatCode="_(* #,##0_);_(* \(#,##0\);_(* &quot;-&quot;??_);_(@_)">
                  <c:v>4.9000000000000004</c:v>
                </c:pt>
                <c:pt idx="260" formatCode="_(* #,##0_);_(* \(#,##0\);_(* &quot;-&quot;??_);_(@_)">
                  <c:v>4.9750000000000005</c:v>
                </c:pt>
                <c:pt idx="261" formatCode="_(* #,##0_);_(* \(#,##0\);_(* &quot;-&quot;??_);_(@_)">
                  <c:v>4.95</c:v>
                </c:pt>
                <c:pt idx="262" formatCode="_(* #,##0_);_(* \(#,##0\);_(* &quot;-&quot;??_);_(@_)">
                  <c:v>4.8833333333333337</c:v>
                </c:pt>
                <c:pt idx="263" formatCode="_(* #,##0_);_(* \(#,##0\);_(* &quot;-&quot;??_);_(@_)">
                  <c:v>4.9166666666666661</c:v>
                </c:pt>
                <c:pt idx="264" formatCode="_(* #,##0_);_(* \(#,##0\);_(* &quot;-&quot;??_);_(@_)">
                  <c:v>4.7916666666666661</c:v>
                </c:pt>
                <c:pt idx="265" formatCode="_(* #,##0_);_(* \(#,##0\);_(* &quot;-&quot;??_);_(@_)">
                  <c:v>4.7666666666666657</c:v>
                </c:pt>
                <c:pt idx="266" formatCode="_(* #,##0_);_(* \(#,##0\);_(* &quot;-&quot;??_);_(@_)">
                  <c:v>4.6583333333333323</c:v>
                </c:pt>
                <c:pt idx="267" formatCode="_(* #,##0_);_(* \(#,##0\);_(* &quot;-&quot;??_);_(@_)">
                  <c:v>4.5750000000000002</c:v>
                </c:pt>
                <c:pt idx="268" formatCode="_(* #,##0_);_(* \(#,##0\);_(* &quot;-&quot;??_);_(@_)">
                  <c:v>4.5583333333333327</c:v>
                </c:pt>
                <c:pt idx="269" formatCode="_(* #,##0_);_(* \(#,##0\);_(* &quot;-&quot;??_);_(@_)">
                  <c:v>4.55</c:v>
                </c:pt>
                <c:pt idx="270" formatCode="_(* #,##0_);_(* \(#,##0\);_(* &quot;-&quot;??_);_(@_)">
                  <c:v>4.5583333333333336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FD-41C0-8B3D-EF85D374C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2574352"/>
        <c:axId val="492579840"/>
        <c:extLst>
          <c:ext xmlns:c15="http://schemas.microsoft.com/office/drawing/2012/chart" uri="{02D57815-91ED-43cb-92C2-25804820EDAC}">
            <c15:filteredLineSeries>
              <c15:ser>
                <c:idx val="1"/>
                <c:order val="3"/>
                <c:spPr>
                  <a:ln>
                    <a:solidFill>
                      <a:srgbClr val="000000"/>
                    </a:solidFill>
                    <a:prstDash val="dash"/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data!$A$146:$A$416</c15:sqref>
                        </c15:formulaRef>
                      </c:ext>
                    </c:extLst>
                    <c:numCache>
                      <c:formatCode>mm/dd/yy;@</c:formatCode>
                      <c:ptCount val="271"/>
                      <c:pt idx="0">
                        <c:v>36922</c:v>
                      </c:pt>
                      <c:pt idx="1">
                        <c:v>36950</c:v>
                      </c:pt>
                      <c:pt idx="2">
                        <c:v>36981</c:v>
                      </c:pt>
                      <c:pt idx="3">
                        <c:v>37011</c:v>
                      </c:pt>
                      <c:pt idx="4">
                        <c:v>37042</c:v>
                      </c:pt>
                      <c:pt idx="5">
                        <c:v>37072</c:v>
                      </c:pt>
                      <c:pt idx="6">
                        <c:v>37103</c:v>
                      </c:pt>
                      <c:pt idx="7">
                        <c:v>37134</c:v>
                      </c:pt>
                      <c:pt idx="8">
                        <c:v>37164</c:v>
                      </c:pt>
                      <c:pt idx="9">
                        <c:v>37195</c:v>
                      </c:pt>
                      <c:pt idx="10">
                        <c:v>37225</c:v>
                      </c:pt>
                      <c:pt idx="11">
                        <c:v>37256</c:v>
                      </c:pt>
                      <c:pt idx="12">
                        <c:v>37287</c:v>
                      </c:pt>
                      <c:pt idx="13">
                        <c:v>37315</c:v>
                      </c:pt>
                      <c:pt idx="14">
                        <c:v>37346</c:v>
                      </c:pt>
                      <c:pt idx="15">
                        <c:v>37376</c:v>
                      </c:pt>
                      <c:pt idx="16">
                        <c:v>37407</c:v>
                      </c:pt>
                      <c:pt idx="17">
                        <c:v>37437</c:v>
                      </c:pt>
                      <c:pt idx="18">
                        <c:v>37468</c:v>
                      </c:pt>
                      <c:pt idx="19">
                        <c:v>37499</c:v>
                      </c:pt>
                      <c:pt idx="20">
                        <c:v>37529</c:v>
                      </c:pt>
                      <c:pt idx="21">
                        <c:v>37560</c:v>
                      </c:pt>
                      <c:pt idx="22">
                        <c:v>37590</c:v>
                      </c:pt>
                      <c:pt idx="23">
                        <c:v>37621</c:v>
                      </c:pt>
                      <c:pt idx="24">
                        <c:v>37652</c:v>
                      </c:pt>
                      <c:pt idx="25">
                        <c:v>37680</c:v>
                      </c:pt>
                      <c:pt idx="26">
                        <c:v>37711</c:v>
                      </c:pt>
                      <c:pt idx="27">
                        <c:v>37741</c:v>
                      </c:pt>
                      <c:pt idx="28">
                        <c:v>37772</c:v>
                      </c:pt>
                      <c:pt idx="29">
                        <c:v>37802</c:v>
                      </c:pt>
                      <c:pt idx="30">
                        <c:v>37833</c:v>
                      </c:pt>
                      <c:pt idx="31">
                        <c:v>37864</c:v>
                      </c:pt>
                      <c:pt idx="32">
                        <c:v>37894</c:v>
                      </c:pt>
                      <c:pt idx="33">
                        <c:v>37925</c:v>
                      </c:pt>
                      <c:pt idx="34">
                        <c:v>37955</c:v>
                      </c:pt>
                      <c:pt idx="35">
                        <c:v>37986</c:v>
                      </c:pt>
                      <c:pt idx="36">
                        <c:v>38017</c:v>
                      </c:pt>
                      <c:pt idx="37">
                        <c:v>38046</c:v>
                      </c:pt>
                      <c:pt idx="38">
                        <c:v>38077</c:v>
                      </c:pt>
                      <c:pt idx="39">
                        <c:v>38107</c:v>
                      </c:pt>
                      <c:pt idx="40">
                        <c:v>38138</c:v>
                      </c:pt>
                      <c:pt idx="41">
                        <c:v>38168</c:v>
                      </c:pt>
                      <c:pt idx="42">
                        <c:v>38199</c:v>
                      </c:pt>
                      <c:pt idx="43">
                        <c:v>38230</c:v>
                      </c:pt>
                      <c:pt idx="44">
                        <c:v>38260</c:v>
                      </c:pt>
                      <c:pt idx="45">
                        <c:v>38291</c:v>
                      </c:pt>
                      <c:pt idx="46">
                        <c:v>38321</c:v>
                      </c:pt>
                      <c:pt idx="47">
                        <c:v>38352</c:v>
                      </c:pt>
                      <c:pt idx="48">
                        <c:v>38383</c:v>
                      </c:pt>
                      <c:pt idx="49">
                        <c:v>38411</c:v>
                      </c:pt>
                      <c:pt idx="50">
                        <c:v>38442</c:v>
                      </c:pt>
                      <c:pt idx="51">
                        <c:v>38472</c:v>
                      </c:pt>
                      <c:pt idx="52">
                        <c:v>38503</c:v>
                      </c:pt>
                      <c:pt idx="53">
                        <c:v>38533</c:v>
                      </c:pt>
                      <c:pt idx="54">
                        <c:v>38564</c:v>
                      </c:pt>
                      <c:pt idx="55">
                        <c:v>38595</c:v>
                      </c:pt>
                      <c:pt idx="56">
                        <c:v>38625</c:v>
                      </c:pt>
                      <c:pt idx="57">
                        <c:v>38656</c:v>
                      </c:pt>
                      <c:pt idx="58">
                        <c:v>38686</c:v>
                      </c:pt>
                      <c:pt idx="59">
                        <c:v>38717</c:v>
                      </c:pt>
                      <c:pt idx="60">
                        <c:v>38748</c:v>
                      </c:pt>
                      <c:pt idx="61">
                        <c:v>38776</c:v>
                      </c:pt>
                      <c:pt idx="62">
                        <c:v>38807</c:v>
                      </c:pt>
                      <c:pt idx="63">
                        <c:v>38837</c:v>
                      </c:pt>
                      <c:pt idx="64">
                        <c:v>38868</c:v>
                      </c:pt>
                      <c:pt idx="65">
                        <c:v>38898</c:v>
                      </c:pt>
                      <c:pt idx="66">
                        <c:v>38929</c:v>
                      </c:pt>
                      <c:pt idx="67">
                        <c:v>38960</c:v>
                      </c:pt>
                      <c:pt idx="68">
                        <c:v>38990</c:v>
                      </c:pt>
                      <c:pt idx="69">
                        <c:v>39021</c:v>
                      </c:pt>
                      <c:pt idx="70">
                        <c:v>39051</c:v>
                      </c:pt>
                      <c:pt idx="71">
                        <c:v>39082</c:v>
                      </c:pt>
                      <c:pt idx="72">
                        <c:v>39113</c:v>
                      </c:pt>
                      <c:pt idx="73">
                        <c:v>39141</c:v>
                      </c:pt>
                      <c:pt idx="74">
                        <c:v>39172</c:v>
                      </c:pt>
                      <c:pt idx="75">
                        <c:v>39202</c:v>
                      </c:pt>
                      <c:pt idx="76">
                        <c:v>39233</c:v>
                      </c:pt>
                      <c:pt idx="77">
                        <c:v>39263</c:v>
                      </c:pt>
                      <c:pt idx="78">
                        <c:v>39294</c:v>
                      </c:pt>
                      <c:pt idx="79">
                        <c:v>39325</c:v>
                      </c:pt>
                      <c:pt idx="80">
                        <c:v>39355</c:v>
                      </c:pt>
                      <c:pt idx="81">
                        <c:v>39386</c:v>
                      </c:pt>
                      <c:pt idx="82">
                        <c:v>39416</c:v>
                      </c:pt>
                      <c:pt idx="83">
                        <c:v>39447</c:v>
                      </c:pt>
                      <c:pt idx="84">
                        <c:v>39478</c:v>
                      </c:pt>
                      <c:pt idx="85">
                        <c:v>39507</c:v>
                      </c:pt>
                      <c:pt idx="86">
                        <c:v>39538</c:v>
                      </c:pt>
                      <c:pt idx="87">
                        <c:v>39568</c:v>
                      </c:pt>
                      <c:pt idx="88">
                        <c:v>39599</c:v>
                      </c:pt>
                      <c:pt idx="89">
                        <c:v>39629</c:v>
                      </c:pt>
                      <c:pt idx="90">
                        <c:v>39660</c:v>
                      </c:pt>
                      <c:pt idx="91">
                        <c:v>39691</c:v>
                      </c:pt>
                      <c:pt idx="92">
                        <c:v>39721</c:v>
                      </c:pt>
                      <c:pt idx="93">
                        <c:v>39752</c:v>
                      </c:pt>
                      <c:pt idx="94">
                        <c:v>39782</c:v>
                      </c:pt>
                      <c:pt idx="95">
                        <c:v>39813</c:v>
                      </c:pt>
                      <c:pt idx="96">
                        <c:v>39844</c:v>
                      </c:pt>
                      <c:pt idx="97">
                        <c:v>39872</c:v>
                      </c:pt>
                      <c:pt idx="98">
                        <c:v>39903</c:v>
                      </c:pt>
                      <c:pt idx="99">
                        <c:v>39933</c:v>
                      </c:pt>
                      <c:pt idx="100">
                        <c:v>39964</c:v>
                      </c:pt>
                      <c:pt idx="101">
                        <c:v>39994</c:v>
                      </c:pt>
                      <c:pt idx="102">
                        <c:v>40025</c:v>
                      </c:pt>
                      <c:pt idx="103">
                        <c:v>40056</c:v>
                      </c:pt>
                      <c:pt idx="104">
                        <c:v>40086</c:v>
                      </c:pt>
                      <c:pt idx="105">
                        <c:v>40117</c:v>
                      </c:pt>
                      <c:pt idx="106">
                        <c:v>40147</c:v>
                      </c:pt>
                      <c:pt idx="107">
                        <c:v>40178</c:v>
                      </c:pt>
                      <c:pt idx="108">
                        <c:v>40209</c:v>
                      </c:pt>
                      <c:pt idx="109">
                        <c:v>40237</c:v>
                      </c:pt>
                      <c:pt idx="110">
                        <c:v>40268</c:v>
                      </c:pt>
                      <c:pt idx="111">
                        <c:v>40298</c:v>
                      </c:pt>
                      <c:pt idx="112">
                        <c:v>40329</c:v>
                      </c:pt>
                      <c:pt idx="113">
                        <c:v>40359</c:v>
                      </c:pt>
                      <c:pt idx="114">
                        <c:v>40390</c:v>
                      </c:pt>
                      <c:pt idx="115">
                        <c:v>40421</c:v>
                      </c:pt>
                      <c:pt idx="116">
                        <c:v>40451</c:v>
                      </c:pt>
                      <c:pt idx="117">
                        <c:v>40482</c:v>
                      </c:pt>
                      <c:pt idx="118">
                        <c:v>40512</c:v>
                      </c:pt>
                      <c:pt idx="119">
                        <c:v>40543</c:v>
                      </c:pt>
                      <c:pt idx="120">
                        <c:v>40574</c:v>
                      </c:pt>
                      <c:pt idx="121">
                        <c:v>40602</c:v>
                      </c:pt>
                      <c:pt idx="122">
                        <c:v>40633</c:v>
                      </c:pt>
                      <c:pt idx="123">
                        <c:v>40663</c:v>
                      </c:pt>
                      <c:pt idx="124">
                        <c:v>40694</c:v>
                      </c:pt>
                      <c:pt idx="125">
                        <c:v>40724</c:v>
                      </c:pt>
                      <c:pt idx="126">
                        <c:v>40755</c:v>
                      </c:pt>
                      <c:pt idx="127">
                        <c:v>40786</c:v>
                      </c:pt>
                      <c:pt idx="128">
                        <c:v>40816</c:v>
                      </c:pt>
                      <c:pt idx="129">
                        <c:v>40847</c:v>
                      </c:pt>
                      <c:pt idx="130">
                        <c:v>40877</c:v>
                      </c:pt>
                      <c:pt idx="131">
                        <c:v>40908</c:v>
                      </c:pt>
                      <c:pt idx="132">
                        <c:v>40939</c:v>
                      </c:pt>
                      <c:pt idx="133">
                        <c:v>40968</c:v>
                      </c:pt>
                      <c:pt idx="134">
                        <c:v>40999</c:v>
                      </c:pt>
                      <c:pt idx="135">
                        <c:v>41029</c:v>
                      </c:pt>
                      <c:pt idx="136">
                        <c:v>41060</c:v>
                      </c:pt>
                      <c:pt idx="137">
                        <c:v>41090</c:v>
                      </c:pt>
                      <c:pt idx="138">
                        <c:v>41121</c:v>
                      </c:pt>
                      <c:pt idx="139">
                        <c:v>41152</c:v>
                      </c:pt>
                      <c:pt idx="140">
                        <c:v>41182</c:v>
                      </c:pt>
                      <c:pt idx="141">
                        <c:v>41213</c:v>
                      </c:pt>
                      <c:pt idx="142">
                        <c:v>41243</c:v>
                      </c:pt>
                      <c:pt idx="143">
                        <c:v>41274</c:v>
                      </c:pt>
                      <c:pt idx="144">
                        <c:v>41305</c:v>
                      </c:pt>
                      <c:pt idx="145">
                        <c:v>41333</c:v>
                      </c:pt>
                      <c:pt idx="146">
                        <c:v>41364</c:v>
                      </c:pt>
                      <c:pt idx="147">
                        <c:v>41394</c:v>
                      </c:pt>
                      <c:pt idx="148">
                        <c:v>41425</c:v>
                      </c:pt>
                      <c:pt idx="149">
                        <c:v>41455</c:v>
                      </c:pt>
                      <c:pt idx="150">
                        <c:v>41486</c:v>
                      </c:pt>
                      <c:pt idx="151">
                        <c:v>41517</c:v>
                      </c:pt>
                      <c:pt idx="152">
                        <c:v>41547</c:v>
                      </c:pt>
                      <c:pt idx="153">
                        <c:v>41578</c:v>
                      </c:pt>
                      <c:pt idx="154">
                        <c:v>41608</c:v>
                      </c:pt>
                      <c:pt idx="155">
                        <c:v>41639</c:v>
                      </c:pt>
                      <c:pt idx="156">
                        <c:v>41670</c:v>
                      </c:pt>
                      <c:pt idx="157">
                        <c:v>41698</c:v>
                      </c:pt>
                      <c:pt idx="158">
                        <c:v>41729</c:v>
                      </c:pt>
                      <c:pt idx="159">
                        <c:v>41759</c:v>
                      </c:pt>
                      <c:pt idx="160">
                        <c:v>41790</c:v>
                      </c:pt>
                      <c:pt idx="161">
                        <c:v>41820</c:v>
                      </c:pt>
                      <c:pt idx="162">
                        <c:v>41851</c:v>
                      </c:pt>
                      <c:pt idx="163">
                        <c:v>41882</c:v>
                      </c:pt>
                      <c:pt idx="164">
                        <c:v>41912</c:v>
                      </c:pt>
                      <c:pt idx="165">
                        <c:v>41943</c:v>
                      </c:pt>
                      <c:pt idx="166">
                        <c:v>41973</c:v>
                      </c:pt>
                      <c:pt idx="167">
                        <c:v>42004</c:v>
                      </c:pt>
                      <c:pt idx="168">
                        <c:v>42035</c:v>
                      </c:pt>
                      <c:pt idx="169">
                        <c:v>42063</c:v>
                      </c:pt>
                      <c:pt idx="170">
                        <c:v>42094</c:v>
                      </c:pt>
                      <c:pt idx="171">
                        <c:v>42124</c:v>
                      </c:pt>
                      <c:pt idx="172">
                        <c:v>42155</c:v>
                      </c:pt>
                      <c:pt idx="173">
                        <c:v>42185</c:v>
                      </c:pt>
                      <c:pt idx="174">
                        <c:v>42216</c:v>
                      </c:pt>
                      <c:pt idx="175">
                        <c:v>42247</c:v>
                      </c:pt>
                      <c:pt idx="176">
                        <c:v>42277</c:v>
                      </c:pt>
                      <c:pt idx="177">
                        <c:v>42308</c:v>
                      </c:pt>
                      <c:pt idx="178">
                        <c:v>42338</c:v>
                      </c:pt>
                      <c:pt idx="179">
                        <c:v>42369</c:v>
                      </c:pt>
                      <c:pt idx="180">
                        <c:v>42400</c:v>
                      </c:pt>
                      <c:pt idx="181">
                        <c:v>42429</c:v>
                      </c:pt>
                      <c:pt idx="182">
                        <c:v>42460</c:v>
                      </c:pt>
                      <c:pt idx="183">
                        <c:v>42490</c:v>
                      </c:pt>
                      <c:pt idx="184">
                        <c:v>42521</c:v>
                      </c:pt>
                      <c:pt idx="185">
                        <c:v>42551</c:v>
                      </c:pt>
                      <c:pt idx="186">
                        <c:v>42582</c:v>
                      </c:pt>
                      <c:pt idx="187">
                        <c:v>42613</c:v>
                      </c:pt>
                      <c:pt idx="188">
                        <c:v>42643</c:v>
                      </c:pt>
                      <c:pt idx="189">
                        <c:v>42674</c:v>
                      </c:pt>
                      <c:pt idx="190">
                        <c:v>42704</c:v>
                      </c:pt>
                      <c:pt idx="191">
                        <c:v>42735</c:v>
                      </c:pt>
                      <c:pt idx="192">
                        <c:v>42766</c:v>
                      </c:pt>
                      <c:pt idx="193">
                        <c:v>42794</c:v>
                      </c:pt>
                      <c:pt idx="194">
                        <c:v>42825</c:v>
                      </c:pt>
                      <c:pt idx="195">
                        <c:v>42855</c:v>
                      </c:pt>
                      <c:pt idx="196">
                        <c:v>42886</c:v>
                      </c:pt>
                      <c:pt idx="197">
                        <c:v>42916</c:v>
                      </c:pt>
                      <c:pt idx="198">
                        <c:v>42947</c:v>
                      </c:pt>
                      <c:pt idx="199">
                        <c:v>42978</c:v>
                      </c:pt>
                      <c:pt idx="200">
                        <c:v>43008</c:v>
                      </c:pt>
                      <c:pt idx="201">
                        <c:v>43039</c:v>
                      </c:pt>
                      <c:pt idx="202">
                        <c:v>43069</c:v>
                      </c:pt>
                      <c:pt idx="203">
                        <c:v>43100</c:v>
                      </c:pt>
                      <c:pt idx="204">
                        <c:v>43131</c:v>
                      </c:pt>
                      <c:pt idx="205">
                        <c:v>43159</c:v>
                      </c:pt>
                      <c:pt idx="206">
                        <c:v>43190</c:v>
                      </c:pt>
                      <c:pt idx="207">
                        <c:v>43220</c:v>
                      </c:pt>
                      <c:pt idx="208">
                        <c:v>43251</c:v>
                      </c:pt>
                      <c:pt idx="209">
                        <c:v>43281</c:v>
                      </c:pt>
                      <c:pt idx="210">
                        <c:v>43312</c:v>
                      </c:pt>
                      <c:pt idx="211">
                        <c:v>43343</c:v>
                      </c:pt>
                      <c:pt idx="212">
                        <c:v>43373</c:v>
                      </c:pt>
                      <c:pt idx="213">
                        <c:v>43404</c:v>
                      </c:pt>
                      <c:pt idx="214">
                        <c:v>43434</c:v>
                      </c:pt>
                      <c:pt idx="215">
                        <c:v>43465</c:v>
                      </c:pt>
                      <c:pt idx="216">
                        <c:v>43496</c:v>
                      </c:pt>
                      <c:pt idx="217">
                        <c:v>43524</c:v>
                      </c:pt>
                      <c:pt idx="218">
                        <c:v>43555</c:v>
                      </c:pt>
                      <c:pt idx="219">
                        <c:v>43585</c:v>
                      </c:pt>
                      <c:pt idx="220">
                        <c:v>43616</c:v>
                      </c:pt>
                      <c:pt idx="221">
                        <c:v>43646</c:v>
                      </c:pt>
                      <c:pt idx="222">
                        <c:v>43677</c:v>
                      </c:pt>
                      <c:pt idx="223">
                        <c:v>43708</c:v>
                      </c:pt>
                      <c:pt idx="224">
                        <c:v>43738</c:v>
                      </c:pt>
                      <c:pt idx="225">
                        <c:v>43769</c:v>
                      </c:pt>
                      <c:pt idx="226">
                        <c:v>43799</c:v>
                      </c:pt>
                      <c:pt idx="227">
                        <c:v>43830</c:v>
                      </c:pt>
                      <c:pt idx="228">
                        <c:v>43861</c:v>
                      </c:pt>
                      <c:pt idx="229">
                        <c:v>43890</c:v>
                      </c:pt>
                      <c:pt idx="230">
                        <c:v>43921</c:v>
                      </c:pt>
                      <c:pt idx="231">
                        <c:v>43951</c:v>
                      </c:pt>
                      <c:pt idx="232">
                        <c:v>43982</c:v>
                      </c:pt>
                      <c:pt idx="233">
                        <c:v>44012</c:v>
                      </c:pt>
                      <c:pt idx="234">
                        <c:v>44043</c:v>
                      </c:pt>
                      <c:pt idx="235">
                        <c:v>44074</c:v>
                      </c:pt>
                      <c:pt idx="236">
                        <c:v>44104</c:v>
                      </c:pt>
                      <c:pt idx="237">
                        <c:v>44135</c:v>
                      </c:pt>
                      <c:pt idx="238">
                        <c:v>44165</c:v>
                      </c:pt>
                      <c:pt idx="239">
                        <c:v>44196</c:v>
                      </c:pt>
                      <c:pt idx="240">
                        <c:v>44227</c:v>
                      </c:pt>
                      <c:pt idx="241">
                        <c:v>44255</c:v>
                      </c:pt>
                      <c:pt idx="242">
                        <c:v>44286</c:v>
                      </c:pt>
                      <c:pt idx="243">
                        <c:v>44316</c:v>
                      </c:pt>
                      <c:pt idx="244">
                        <c:v>44347</c:v>
                      </c:pt>
                      <c:pt idx="245">
                        <c:v>44377</c:v>
                      </c:pt>
                      <c:pt idx="246">
                        <c:v>44408</c:v>
                      </c:pt>
                      <c:pt idx="247">
                        <c:v>44439</c:v>
                      </c:pt>
                      <c:pt idx="248">
                        <c:v>44469</c:v>
                      </c:pt>
                      <c:pt idx="249">
                        <c:v>44500</c:v>
                      </c:pt>
                      <c:pt idx="250">
                        <c:v>44530</c:v>
                      </c:pt>
                      <c:pt idx="251">
                        <c:v>44561</c:v>
                      </c:pt>
                      <c:pt idx="252">
                        <c:v>44592</c:v>
                      </c:pt>
                      <c:pt idx="253">
                        <c:v>44620</c:v>
                      </c:pt>
                      <c:pt idx="254">
                        <c:v>44651</c:v>
                      </c:pt>
                      <c:pt idx="255">
                        <c:v>44681</c:v>
                      </c:pt>
                      <c:pt idx="256">
                        <c:v>44712</c:v>
                      </c:pt>
                      <c:pt idx="257">
                        <c:v>44742</c:v>
                      </c:pt>
                      <c:pt idx="258">
                        <c:v>44773</c:v>
                      </c:pt>
                      <c:pt idx="259">
                        <c:v>44804</c:v>
                      </c:pt>
                      <c:pt idx="260">
                        <c:v>44834</c:v>
                      </c:pt>
                      <c:pt idx="261">
                        <c:v>44865</c:v>
                      </c:pt>
                      <c:pt idx="262">
                        <c:v>44895</c:v>
                      </c:pt>
                      <c:pt idx="263">
                        <c:v>44926</c:v>
                      </c:pt>
                      <c:pt idx="264">
                        <c:v>44957</c:v>
                      </c:pt>
                      <c:pt idx="265">
                        <c:v>44985</c:v>
                      </c:pt>
                      <c:pt idx="266">
                        <c:v>45016</c:v>
                      </c:pt>
                      <c:pt idx="267">
                        <c:v>45046</c:v>
                      </c:pt>
                      <c:pt idx="268">
                        <c:v>45077</c:v>
                      </c:pt>
                      <c:pt idx="269">
                        <c:v>45107</c:v>
                      </c:pt>
                      <c:pt idx="270">
                        <c:v>45138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data!$C$14:$C$205</c15:sqref>
                        </c15:formulaRef>
                      </c:ext>
                    </c:extLst>
                    <c:numCache>
                      <c:formatCode>General</c:formatCode>
                      <c:ptCount val="192"/>
                      <c:pt idx="2" formatCode="_(* #,##0_);_(* \(#,##0\);_(* &quot;-&quot;??_);_(@_)">
                        <c:v>0</c:v>
                      </c:pt>
                      <c:pt idx="3" formatCode="_(* #,##0_);_(* \(#,##0\);_(* &quot;-&quot;??_);_(@_)">
                        <c:v>0</c:v>
                      </c:pt>
                      <c:pt idx="4" formatCode="_(* #,##0_);_(* \(#,##0\);_(* &quot;-&quot;??_);_(@_)">
                        <c:v>0</c:v>
                      </c:pt>
                      <c:pt idx="5" formatCode="_(* #,##0_);_(* \(#,##0\);_(* &quot;-&quot;??_);_(@_)">
                        <c:v>0</c:v>
                      </c:pt>
                      <c:pt idx="6" formatCode="_(* #,##0_);_(* \(#,##0\);_(* &quot;-&quot;??_);_(@_)">
                        <c:v>0</c:v>
                      </c:pt>
                      <c:pt idx="7" formatCode="_(* #,##0_);_(* \(#,##0\);_(* &quot;-&quot;??_);_(@_)">
                        <c:v>0</c:v>
                      </c:pt>
                      <c:pt idx="8" formatCode="_(* #,##0_);_(* \(#,##0\);_(* &quot;-&quot;??_);_(@_)">
                        <c:v>0</c:v>
                      </c:pt>
                      <c:pt idx="9" formatCode="_(* #,##0_);_(* \(#,##0\);_(* &quot;-&quot;??_);_(@_)">
                        <c:v>0</c:v>
                      </c:pt>
                      <c:pt idx="10" formatCode="_(* #,##0_);_(* \(#,##0\);_(* &quot;-&quot;??_);_(@_)">
                        <c:v>0</c:v>
                      </c:pt>
                      <c:pt idx="11" formatCode="_(* #,##0_);_(* \(#,##0\);_(* &quot;-&quot;??_);_(@_)">
                        <c:v>0</c:v>
                      </c:pt>
                      <c:pt idx="12" formatCode="_(* #,##0_);_(* \(#,##0\);_(* &quot;-&quot;??_);_(@_)">
                        <c:v>0</c:v>
                      </c:pt>
                      <c:pt idx="13" formatCode="_(* #,##0_);_(* \(#,##0\);_(* &quot;-&quot;??_);_(@_)">
                        <c:v>0</c:v>
                      </c:pt>
                      <c:pt idx="14" formatCode="_(* #,##0_);_(* \(#,##0\);_(* &quot;-&quot;??_);_(@_)">
                        <c:v>0</c:v>
                      </c:pt>
                      <c:pt idx="15" formatCode="_(* #,##0_);_(* \(#,##0\);_(* &quot;-&quot;??_);_(@_)">
                        <c:v>0</c:v>
                      </c:pt>
                      <c:pt idx="16" formatCode="_(* #,##0_);_(* \(#,##0\);_(* &quot;-&quot;??_);_(@_)">
                        <c:v>0</c:v>
                      </c:pt>
                      <c:pt idx="17" formatCode="_(* #,##0_);_(* \(#,##0\);_(* &quot;-&quot;??_);_(@_)">
                        <c:v>0</c:v>
                      </c:pt>
                      <c:pt idx="18" formatCode="_(* #,##0_);_(* \(#,##0\);_(* &quot;-&quot;??_);_(@_)">
                        <c:v>0</c:v>
                      </c:pt>
                      <c:pt idx="19" formatCode="_(* #,##0_);_(* \(#,##0\);_(* &quot;-&quot;??_);_(@_)">
                        <c:v>0</c:v>
                      </c:pt>
                      <c:pt idx="20" formatCode="_(* #,##0_);_(* \(#,##0\);_(* &quot;-&quot;??_);_(@_)">
                        <c:v>0</c:v>
                      </c:pt>
                      <c:pt idx="21" formatCode="_(* #,##0_);_(* \(#,##0\);_(* &quot;-&quot;??_);_(@_)">
                        <c:v>0</c:v>
                      </c:pt>
                      <c:pt idx="22" formatCode="_(* #,##0_);_(* \(#,##0\);_(* &quot;-&quot;??_);_(@_)">
                        <c:v>0</c:v>
                      </c:pt>
                      <c:pt idx="23" formatCode="_(* #,##0_);_(* \(#,##0\);_(* &quot;-&quot;??_);_(@_)">
                        <c:v>0</c:v>
                      </c:pt>
                      <c:pt idx="24" formatCode="_(* #,##0_);_(* \(#,##0\);_(* &quot;-&quot;??_);_(@_)">
                        <c:v>0</c:v>
                      </c:pt>
                      <c:pt idx="25" formatCode="_(* #,##0_);_(* \(#,##0\);_(* &quot;-&quot;??_);_(@_)">
                        <c:v>0</c:v>
                      </c:pt>
                      <c:pt idx="26" formatCode="_(* #,##0_);_(* \(#,##0\);_(* &quot;-&quot;??_);_(@_)">
                        <c:v>0</c:v>
                      </c:pt>
                      <c:pt idx="27" formatCode="_(* #,##0_);_(* \(#,##0\);_(* &quot;-&quot;??_);_(@_)">
                        <c:v>0</c:v>
                      </c:pt>
                      <c:pt idx="28" formatCode="_(* #,##0_);_(* \(#,##0\);_(* &quot;-&quot;??_);_(@_)">
                        <c:v>0</c:v>
                      </c:pt>
                      <c:pt idx="29" formatCode="_(* #,##0_);_(* \(#,##0\);_(* &quot;-&quot;??_);_(@_)">
                        <c:v>0</c:v>
                      </c:pt>
                      <c:pt idx="30" formatCode="_(* #,##0_);_(* \(#,##0\);_(* &quot;-&quot;??_);_(@_)">
                        <c:v>0</c:v>
                      </c:pt>
                      <c:pt idx="31" formatCode="_(* #,##0_);_(* \(#,##0\);_(* &quot;-&quot;??_);_(@_)">
                        <c:v>0</c:v>
                      </c:pt>
                      <c:pt idx="32" formatCode="_(* #,##0_);_(* \(#,##0\);_(* &quot;-&quot;??_);_(@_)">
                        <c:v>0</c:v>
                      </c:pt>
                      <c:pt idx="33" formatCode="_(* #,##0_);_(* \(#,##0\);_(* &quot;-&quot;??_);_(@_)">
                        <c:v>0</c:v>
                      </c:pt>
                      <c:pt idx="34" formatCode="_(* #,##0_);_(* \(#,##0\);_(* &quot;-&quot;??_);_(@_)">
                        <c:v>0</c:v>
                      </c:pt>
                      <c:pt idx="35" formatCode="_(* #,##0_);_(* \(#,##0\);_(* &quot;-&quot;??_);_(@_)">
                        <c:v>0</c:v>
                      </c:pt>
                      <c:pt idx="36" formatCode="_(* #,##0_);_(* \(#,##0\);_(* &quot;-&quot;??_);_(@_)">
                        <c:v>0</c:v>
                      </c:pt>
                      <c:pt idx="37" formatCode="_(* #,##0_);_(* \(#,##0\);_(* &quot;-&quot;??_);_(@_)">
                        <c:v>0</c:v>
                      </c:pt>
                      <c:pt idx="38" formatCode="_(* #,##0_);_(* \(#,##0\);_(* &quot;-&quot;??_);_(@_)">
                        <c:v>0</c:v>
                      </c:pt>
                      <c:pt idx="39" formatCode="_(* #,##0_);_(* \(#,##0\);_(* &quot;-&quot;??_);_(@_)">
                        <c:v>0</c:v>
                      </c:pt>
                      <c:pt idx="40" formatCode="_(* #,##0_);_(* \(#,##0\);_(* &quot;-&quot;??_);_(@_)">
                        <c:v>0</c:v>
                      </c:pt>
                      <c:pt idx="41" formatCode="_(* #,##0_);_(* \(#,##0\);_(* &quot;-&quot;??_);_(@_)">
                        <c:v>0</c:v>
                      </c:pt>
                      <c:pt idx="42" formatCode="_(* #,##0_);_(* \(#,##0\);_(* &quot;-&quot;??_);_(@_)">
                        <c:v>0</c:v>
                      </c:pt>
                      <c:pt idx="43" formatCode="_(* #,##0_);_(* \(#,##0\);_(* &quot;-&quot;??_);_(@_)">
                        <c:v>0</c:v>
                      </c:pt>
                      <c:pt idx="44" formatCode="_(* #,##0_);_(* \(#,##0\);_(* &quot;-&quot;??_);_(@_)">
                        <c:v>0</c:v>
                      </c:pt>
                      <c:pt idx="45" formatCode="_(* #,##0_);_(* \(#,##0\);_(* &quot;-&quot;??_);_(@_)">
                        <c:v>0</c:v>
                      </c:pt>
                      <c:pt idx="46" formatCode="_(* #,##0_);_(* \(#,##0\);_(* &quot;-&quot;??_);_(@_)">
                        <c:v>0</c:v>
                      </c:pt>
                      <c:pt idx="47" formatCode="_(* #,##0_);_(* \(#,##0\);_(* &quot;-&quot;??_);_(@_)">
                        <c:v>0</c:v>
                      </c:pt>
                      <c:pt idx="48" formatCode="_(* #,##0_);_(* \(#,##0\);_(* &quot;-&quot;??_);_(@_)">
                        <c:v>0</c:v>
                      </c:pt>
                      <c:pt idx="49" formatCode="_(* #,##0_);_(* \(#,##0\);_(* &quot;-&quot;??_);_(@_)">
                        <c:v>0</c:v>
                      </c:pt>
                      <c:pt idx="50" formatCode="_(* #,##0_);_(* \(#,##0\);_(* &quot;-&quot;??_);_(@_)">
                        <c:v>0</c:v>
                      </c:pt>
                      <c:pt idx="51" formatCode="_(* #,##0_);_(* \(#,##0\);_(* &quot;-&quot;??_);_(@_)">
                        <c:v>0</c:v>
                      </c:pt>
                      <c:pt idx="52" formatCode="_(* #,##0_);_(* \(#,##0\);_(* &quot;-&quot;??_);_(@_)">
                        <c:v>0</c:v>
                      </c:pt>
                      <c:pt idx="53" formatCode="_(* #,##0_);_(* \(#,##0\);_(* &quot;-&quot;??_);_(@_)">
                        <c:v>0</c:v>
                      </c:pt>
                      <c:pt idx="54" formatCode="_(* #,##0_);_(* \(#,##0\);_(* &quot;-&quot;??_);_(@_)">
                        <c:v>0</c:v>
                      </c:pt>
                      <c:pt idx="55" formatCode="_(* #,##0_);_(* \(#,##0\);_(* &quot;-&quot;??_);_(@_)">
                        <c:v>0</c:v>
                      </c:pt>
                      <c:pt idx="56" formatCode="_(* #,##0_);_(* \(#,##0\);_(* &quot;-&quot;??_);_(@_)">
                        <c:v>0</c:v>
                      </c:pt>
                      <c:pt idx="57" formatCode="_(* #,##0_);_(* \(#,##0\);_(* &quot;-&quot;??_);_(@_)">
                        <c:v>0</c:v>
                      </c:pt>
                      <c:pt idx="58" formatCode="_(* #,##0_);_(* \(#,##0\);_(* &quot;-&quot;??_);_(@_)">
                        <c:v>0</c:v>
                      </c:pt>
                      <c:pt idx="59" formatCode="_(* #,##0_);_(* \(#,##0\);_(* &quot;-&quot;??_);_(@_)">
                        <c:v>0</c:v>
                      </c:pt>
                      <c:pt idx="60" formatCode="_(* #,##0_);_(* \(#,##0\);_(* &quot;-&quot;??_);_(@_)">
                        <c:v>0</c:v>
                      </c:pt>
                      <c:pt idx="61" formatCode="_(* #,##0_);_(* \(#,##0\);_(* &quot;-&quot;??_);_(@_)">
                        <c:v>0</c:v>
                      </c:pt>
                      <c:pt idx="62" formatCode="_(* #,##0_);_(* \(#,##0\);_(* &quot;-&quot;??_);_(@_)">
                        <c:v>0</c:v>
                      </c:pt>
                      <c:pt idx="63" formatCode="_(* #,##0_);_(* \(#,##0\);_(* &quot;-&quot;??_);_(@_)">
                        <c:v>0</c:v>
                      </c:pt>
                      <c:pt idx="64" formatCode="_(* #,##0_);_(* \(#,##0\);_(* &quot;-&quot;??_);_(@_)">
                        <c:v>0</c:v>
                      </c:pt>
                      <c:pt idx="65" formatCode="_(* #,##0_);_(* \(#,##0\);_(* &quot;-&quot;??_);_(@_)">
                        <c:v>0</c:v>
                      </c:pt>
                      <c:pt idx="66" formatCode="_(* #,##0_);_(* \(#,##0\);_(* &quot;-&quot;??_);_(@_)">
                        <c:v>0</c:v>
                      </c:pt>
                      <c:pt idx="67" formatCode="_(* #,##0_);_(* \(#,##0\);_(* &quot;-&quot;??_);_(@_)">
                        <c:v>0</c:v>
                      </c:pt>
                      <c:pt idx="68" formatCode="_(* #,##0_);_(* \(#,##0\);_(* &quot;-&quot;??_);_(@_)">
                        <c:v>0</c:v>
                      </c:pt>
                      <c:pt idx="69" formatCode="_(* #,##0_);_(* \(#,##0\);_(* &quot;-&quot;??_);_(@_)">
                        <c:v>0</c:v>
                      </c:pt>
                      <c:pt idx="70" formatCode="_(* #,##0_);_(* \(#,##0\);_(* &quot;-&quot;??_);_(@_)">
                        <c:v>0</c:v>
                      </c:pt>
                      <c:pt idx="71" formatCode="_(* #,##0_);_(* \(#,##0\);_(* &quot;-&quot;??_);_(@_)">
                        <c:v>0</c:v>
                      </c:pt>
                      <c:pt idx="72" formatCode="_(* #,##0_);_(* \(#,##0\);_(* &quot;-&quot;??_);_(@_)">
                        <c:v>0</c:v>
                      </c:pt>
                      <c:pt idx="73" formatCode="_(* #,##0_);_(* \(#,##0\);_(* &quot;-&quot;??_);_(@_)">
                        <c:v>0</c:v>
                      </c:pt>
                      <c:pt idx="74" formatCode="_(* #,##0_);_(* \(#,##0\);_(* &quot;-&quot;??_);_(@_)">
                        <c:v>0</c:v>
                      </c:pt>
                      <c:pt idx="75" formatCode="_(* #,##0_);_(* \(#,##0\);_(* &quot;-&quot;??_);_(@_)">
                        <c:v>0</c:v>
                      </c:pt>
                      <c:pt idx="76" formatCode="_(* #,##0_);_(* \(#,##0\);_(* &quot;-&quot;??_);_(@_)">
                        <c:v>0</c:v>
                      </c:pt>
                      <c:pt idx="77" formatCode="_(* #,##0_);_(* \(#,##0\);_(* &quot;-&quot;??_);_(@_)">
                        <c:v>0</c:v>
                      </c:pt>
                      <c:pt idx="78" formatCode="_(* #,##0_);_(* \(#,##0\);_(* &quot;-&quot;??_);_(@_)">
                        <c:v>0</c:v>
                      </c:pt>
                      <c:pt idx="79" formatCode="_(* #,##0_);_(* \(#,##0\);_(* &quot;-&quot;??_);_(@_)">
                        <c:v>0</c:v>
                      </c:pt>
                      <c:pt idx="80" formatCode="_(* #,##0_);_(* \(#,##0\);_(* &quot;-&quot;??_);_(@_)">
                        <c:v>0</c:v>
                      </c:pt>
                      <c:pt idx="81" formatCode="_(* #,##0_);_(* \(#,##0\);_(* &quot;-&quot;??_);_(@_)">
                        <c:v>0</c:v>
                      </c:pt>
                      <c:pt idx="82" formatCode="_(* #,##0_);_(* \(#,##0\);_(* &quot;-&quot;??_);_(@_)">
                        <c:v>0</c:v>
                      </c:pt>
                      <c:pt idx="83" formatCode="_(* #,##0_);_(* \(#,##0\);_(* &quot;-&quot;??_);_(@_)">
                        <c:v>0</c:v>
                      </c:pt>
                      <c:pt idx="84" formatCode="_(* #,##0_);_(* \(#,##0\);_(* &quot;-&quot;??_);_(@_)">
                        <c:v>0</c:v>
                      </c:pt>
                      <c:pt idx="85" formatCode="_(* #,##0_);_(* \(#,##0\);_(* &quot;-&quot;??_);_(@_)">
                        <c:v>0</c:v>
                      </c:pt>
                      <c:pt idx="86" formatCode="_(* #,##0_);_(* \(#,##0\);_(* &quot;-&quot;??_);_(@_)">
                        <c:v>0</c:v>
                      </c:pt>
                      <c:pt idx="87" formatCode="_(* #,##0_);_(* \(#,##0\);_(* &quot;-&quot;??_);_(@_)">
                        <c:v>0</c:v>
                      </c:pt>
                      <c:pt idx="88" formatCode="_(* #,##0_);_(* \(#,##0\);_(* &quot;-&quot;??_);_(@_)">
                        <c:v>0</c:v>
                      </c:pt>
                      <c:pt idx="89" formatCode="_(* #,##0_);_(* \(#,##0\);_(* &quot;-&quot;??_);_(@_)">
                        <c:v>0</c:v>
                      </c:pt>
                      <c:pt idx="90" formatCode="_(* #,##0_);_(* \(#,##0\);_(* &quot;-&quot;??_);_(@_)">
                        <c:v>0</c:v>
                      </c:pt>
                      <c:pt idx="91" formatCode="_(* #,##0_);_(* \(#,##0\);_(* &quot;-&quot;??_);_(@_)">
                        <c:v>0</c:v>
                      </c:pt>
                      <c:pt idx="92" formatCode="_(* #,##0_);_(* \(#,##0\);_(* &quot;-&quot;??_);_(@_)">
                        <c:v>0</c:v>
                      </c:pt>
                      <c:pt idx="93" formatCode="_(* #,##0_);_(* \(#,##0\);_(* &quot;-&quot;??_);_(@_)">
                        <c:v>0</c:v>
                      </c:pt>
                      <c:pt idx="94" formatCode="_(* #,##0_);_(* \(#,##0\);_(* &quot;-&quot;??_);_(@_)">
                        <c:v>0</c:v>
                      </c:pt>
                      <c:pt idx="95" formatCode="_(* #,##0_);_(* \(#,##0\);_(* &quot;-&quot;??_);_(@_)">
                        <c:v>0</c:v>
                      </c:pt>
                      <c:pt idx="96" formatCode="_(* #,##0_);_(* \(#,##0\);_(* &quot;-&quot;??_);_(@_)">
                        <c:v>0</c:v>
                      </c:pt>
                      <c:pt idx="97" formatCode="_(* #,##0_);_(* \(#,##0\);_(* &quot;-&quot;??_);_(@_)">
                        <c:v>0</c:v>
                      </c:pt>
                      <c:pt idx="98" formatCode="_(* #,##0_);_(* \(#,##0\);_(* &quot;-&quot;??_);_(@_)">
                        <c:v>0</c:v>
                      </c:pt>
                      <c:pt idx="99" formatCode="_(* #,##0_);_(* \(#,##0\);_(* &quot;-&quot;??_);_(@_)">
                        <c:v>0</c:v>
                      </c:pt>
                      <c:pt idx="100" formatCode="_(* #,##0_);_(* \(#,##0\);_(* &quot;-&quot;??_);_(@_)">
                        <c:v>0</c:v>
                      </c:pt>
                      <c:pt idx="101" formatCode="_(* #,##0_);_(* \(#,##0\);_(* &quot;-&quot;??_);_(@_)">
                        <c:v>0</c:v>
                      </c:pt>
                      <c:pt idx="102" formatCode="_(* #,##0_);_(* \(#,##0\);_(* &quot;-&quot;??_);_(@_)">
                        <c:v>0</c:v>
                      </c:pt>
                      <c:pt idx="103" formatCode="_(* #,##0_);_(* \(#,##0\);_(* &quot;-&quot;??_);_(@_)">
                        <c:v>0</c:v>
                      </c:pt>
                      <c:pt idx="104" formatCode="_(* #,##0_);_(* \(#,##0\);_(* &quot;-&quot;??_);_(@_)">
                        <c:v>0</c:v>
                      </c:pt>
                      <c:pt idx="105" formatCode="_(* #,##0_);_(* \(#,##0\);_(* &quot;-&quot;??_);_(@_)">
                        <c:v>0</c:v>
                      </c:pt>
                      <c:pt idx="106" formatCode="_(* #,##0_);_(* \(#,##0\);_(* &quot;-&quot;??_);_(@_)">
                        <c:v>0</c:v>
                      </c:pt>
                      <c:pt idx="107" formatCode="_(* #,##0_);_(* \(#,##0\);_(* &quot;-&quot;??_);_(@_)">
                        <c:v>0</c:v>
                      </c:pt>
                      <c:pt idx="108" formatCode="_(* #,##0_);_(* \(#,##0\);_(* &quot;-&quot;??_);_(@_)">
                        <c:v>0</c:v>
                      </c:pt>
                      <c:pt idx="109" formatCode="_(* #,##0_);_(* \(#,##0\);_(* &quot;-&quot;??_);_(@_)">
                        <c:v>0</c:v>
                      </c:pt>
                      <c:pt idx="110" formatCode="_(* #,##0_);_(* \(#,##0\);_(* &quot;-&quot;??_);_(@_)">
                        <c:v>0</c:v>
                      </c:pt>
                      <c:pt idx="111" formatCode="_(* #,##0_);_(* \(#,##0\);_(* &quot;-&quot;??_);_(@_)">
                        <c:v>0</c:v>
                      </c:pt>
                      <c:pt idx="112" formatCode="_(* #,##0_);_(* \(#,##0\);_(* &quot;-&quot;??_);_(@_)">
                        <c:v>0</c:v>
                      </c:pt>
                      <c:pt idx="113" formatCode="_(* #,##0_);_(* \(#,##0\);_(* &quot;-&quot;??_);_(@_)">
                        <c:v>0</c:v>
                      </c:pt>
                      <c:pt idx="114" formatCode="_(* #,##0_);_(* \(#,##0\);_(* &quot;-&quot;??_);_(@_)">
                        <c:v>0</c:v>
                      </c:pt>
                      <c:pt idx="115" formatCode="_(* #,##0_);_(* \(#,##0\);_(* &quot;-&quot;??_);_(@_)">
                        <c:v>0</c:v>
                      </c:pt>
                      <c:pt idx="116" formatCode="_(* #,##0_);_(* \(#,##0\);_(* &quot;-&quot;??_);_(@_)">
                        <c:v>0</c:v>
                      </c:pt>
                      <c:pt idx="117" formatCode="_(* #,##0_);_(* \(#,##0\);_(* &quot;-&quot;??_);_(@_)">
                        <c:v>0</c:v>
                      </c:pt>
                      <c:pt idx="118" formatCode="_(* #,##0_);_(* \(#,##0\);_(* &quot;-&quot;??_);_(@_)">
                        <c:v>0</c:v>
                      </c:pt>
                      <c:pt idx="119" formatCode="_(* #,##0_);_(* \(#,##0\);_(* &quot;-&quot;??_);_(@_)">
                        <c:v>0</c:v>
                      </c:pt>
                      <c:pt idx="120" formatCode="_(* #,##0_);_(* \(#,##0\);_(* &quot;-&quot;??_);_(@_)">
                        <c:v>0</c:v>
                      </c:pt>
                      <c:pt idx="121" formatCode="_(* #,##0_);_(* \(#,##0\);_(* &quot;-&quot;??_);_(@_)">
                        <c:v>0</c:v>
                      </c:pt>
                      <c:pt idx="122" formatCode="_(* #,##0_);_(* \(#,##0\);_(* &quot;-&quot;??_);_(@_)">
                        <c:v>0</c:v>
                      </c:pt>
                      <c:pt idx="123" formatCode="_(* #,##0_);_(* \(#,##0\);_(* &quot;-&quot;??_);_(@_)">
                        <c:v>0</c:v>
                      </c:pt>
                      <c:pt idx="124" formatCode="_(* #,##0_);_(* \(#,##0\);_(* &quot;-&quot;??_);_(@_)">
                        <c:v>0</c:v>
                      </c:pt>
                      <c:pt idx="125" formatCode="_(* #,##0_);_(* \(#,##0\);_(* &quot;-&quot;??_);_(@_)">
                        <c:v>0</c:v>
                      </c:pt>
                      <c:pt idx="126" formatCode="_(* #,##0_);_(* \(#,##0\);_(* &quot;-&quot;??_);_(@_)">
                        <c:v>0</c:v>
                      </c:pt>
                      <c:pt idx="127" formatCode="_(* #,##0_);_(* \(#,##0\);_(* &quot;-&quot;??_);_(@_)">
                        <c:v>0</c:v>
                      </c:pt>
                      <c:pt idx="128" formatCode="_(* #,##0_);_(* \(#,##0\);_(* &quot;-&quot;??_);_(@_)">
                        <c:v>0</c:v>
                      </c:pt>
                      <c:pt idx="129" formatCode="_(* #,##0_);_(* \(#,##0\);_(* &quot;-&quot;??_);_(@_)">
                        <c:v>0</c:v>
                      </c:pt>
                      <c:pt idx="130" formatCode="_(* #,##0_);_(* \(#,##0\);_(* &quot;-&quot;??_);_(@_)">
                        <c:v>0</c:v>
                      </c:pt>
                      <c:pt idx="142" formatCode="_(* #,##0_);_(* \(#,##0\);_(* &quot;-&quot;??_);_(@_)">
                        <c:v>2.75</c:v>
                      </c:pt>
                      <c:pt idx="143" formatCode="_(* #,##0_);_(* \(#,##0\);_(* &quot;-&quot;??_);_(@_)">
                        <c:v>2.6249999999999996</c:v>
                      </c:pt>
                      <c:pt idx="144" formatCode="_(* #,##0_);_(* \(#,##0\);_(* &quot;-&quot;??_);_(@_)">
                        <c:v>2.4999999999999996</c:v>
                      </c:pt>
                      <c:pt idx="145" formatCode="_(* #,##0_);_(* \(#,##0\);_(* &quot;-&quot;??_);_(@_)">
                        <c:v>2.3333333333333335</c:v>
                      </c:pt>
                      <c:pt idx="146" formatCode="_(* #,##0_);_(* \(#,##0\);_(* &quot;-&quot;??_);_(@_)">
                        <c:v>2.2749999999999999</c:v>
                      </c:pt>
                      <c:pt idx="147" formatCode="_(* #,##0_);_(* \(#,##0\);_(* &quot;-&quot;??_);_(@_)">
                        <c:v>2.1583333333333337</c:v>
                      </c:pt>
                      <c:pt idx="148" formatCode="_(* #,##0_);_(* \(#,##0\);_(* &quot;-&quot;??_);_(@_)">
                        <c:v>2.0583333333333336</c:v>
                      </c:pt>
                      <c:pt idx="149" formatCode="_(* #,##0_);_(* \(#,##0\);_(* &quot;-&quot;??_);_(@_)">
                        <c:v>2.0166666666666671</c:v>
                      </c:pt>
                      <c:pt idx="150" formatCode="_(* #,##0_);_(* \(#,##0\);_(* &quot;-&quot;??_);_(@_)">
                        <c:v>1.9333333333333333</c:v>
                      </c:pt>
                      <c:pt idx="151" formatCode="_(* #,##0_);_(* \(#,##0\);_(* &quot;-&quot;??_);_(@_)">
                        <c:v>1.925</c:v>
                      </c:pt>
                      <c:pt idx="152" formatCode="_(* #,##0_);_(* \(#,##0\);_(* &quot;-&quot;??_);_(@_)">
                        <c:v>1.9000000000000001</c:v>
                      </c:pt>
                      <c:pt idx="153" formatCode="_(* #,##0_);_(* \(#,##0\);_(* &quot;-&quot;??_);_(@_)">
                        <c:v>1.8833333333333335</c:v>
                      </c:pt>
                      <c:pt idx="154" formatCode="_(* #,##0_);_(* \(#,##0\);_(* &quot;-&quot;??_);_(@_)">
                        <c:v>1.8166666666666671</c:v>
                      </c:pt>
                      <c:pt idx="155" formatCode="_(* #,##0_);_(* \(#,##0\);_(* &quot;-&quot;??_);_(@_)">
                        <c:v>1.8000000000000005</c:v>
                      </c:pt>
                      <c:pt idx="156" formatCode="_(* #,##0_);_(* \(#,##0\);_(* &quot;-&quot;??_);_(@_)">
                        <c:v>1.7750000000000004</c:v>
                      </c:pt>
                      <c:pt idx="157" formatCode="_(* #,##0_);_(* \(#,##0\);_(* &quot;-&quot;??_);_(@_)">
                        <c:v>1.7583333333333335</c:v>
                      </c:pt>
                      <c:pt idx="158" formatCode="_(* #,##0_);_(* \(#,##0\);_(* &quot;-&quot;??_);_(@_)">
                        <c:v>1.7000000000000002</c:v>
                      </c:pt>
                      <c:pt idx="159" formatCode="_(* #,##0_);_(* \(#,##0\);_(* &quot;-&quot;??_);_(@_)">
                        <c:v>1.7166666666666668</c:v>
                      </c:pt>
                      <c:pt idx="160" formatCode="_(* #,##0_);_(* \(#,##0\);_(* &quot;-&quot;??_);_(@_)">
                        <c:v>1.675</c:v>
                      </c:pt>
                      <c:pt idx="161" formatCode="_(* #,##0_);_(* \(#,##0\);_(* &quot;-&quot;??_);_(@_)">
                        <c:v>1.6416666666666668</c:v>
                      </c:pt>
                      <c:pt idx="162" formatCode="_(* #,##0_);_(* \(#,##0\);_(* &quot;-&quot;??_);_(@_)">
                        <c:v>1.6833333333333336</c:v>
                      </c:pt>
                      <c:pt idx="163" formatCode="_(* #,##0_);_(* \(#,##0\);_(* &quot;-&quot;??_);_(@_)">
                        <c:v>1.675</c:v>
                      </c:pt>
                      <c:pt idx="164" formatCode="_(* #,##0_);_(* \(#,##0\);_(* &quot;-&quot;??_);_(@_)">
                        <c:v>1.5999999999999999</c:v>
                      </c:pt>
                      <c:pt idx="165" formatCode="_(* #,##0_);_(* \(#,##0\);_(* &quot;-&quot;??_);_(@_)">
                        <c:v>1.575</c:v>
                      </c:pt>
                      <c:pt idx="166" formatCode="_(* #,##0_);_(* \(#,##0\);_(* &quot;-&quot;??_);_(@_)">
                        <c:v>1.583333333333333</c:v>
                      </c:pt>
                      <c:pt idx="167" formatCode="_(* #,##0_);_(* \(#,##0\);_(* &quot;-&quot;??_);_(@_)">
                        <c:v>1.6083333333333332</c:v>
                      </c:pt>
                      <c:pt idx="168" formatCode="_(* #,##0_);_(* \(#,##0\);_(* &quot;-&quot;??_);_(@_)">
                        <c:v>1.6749999999999998</c:v>
                      </c:pt>
                      <c:pt idx="169" formatCode="_(* #,##0_);_(* \(#,##0\);_(* &quot;-&quot;??_);_(@_)">
                        <c:v>1.708333333333333</c:v>
                      </c:pt>
                      <c:pt idx="170" formatCode="_(* #,##0_);_(* \(#,##0\);_(* &quot;-&quot;??_);_(@_)">
                        <c:v>1.7750000000000001</c:v>
                      </c:pt>
                      <c:pt idx="171" formatCode="_(* #,##0_);_(* \(#,##0\);_(* &quot;-&quot;??_);_(@_)">
                        <c:v>1.7833333333333334</c:v>
                      </c:pt>
                      <c:pt idx="172" formatCode="_(* #,##0_);_(* \(#,##0\);_(* &quot;-&quot;??_);_(@_)">
                        <c:v>1.8333333333333337</c:v>
                      </c:pt>
                      <c:pt idx="173" formatCode="_(* #,##0_);_(* \(#,##0\);_(* &quot;-&quot;??_);_(@_)">
                        <c:v>1.8333333333333339</c:v>
                      </c:pt>
                      <c:pt idx="174" formatCode="_(* #,##0_);_(* \(#,##0\);_(* &quot;-&quot;??_);_(@_)">
                        <c:v>1.8083333333333336</c:v>
                      </c:pt>
                      <c:pt idx="175" formatCode="_(* #,##0_);_(* \(#,##0\);_(* &quot;-&quot;??_);_(@_)">
                        <c:v>1.8500000000000003</c:v>
                      </c:pt>
                      <c:pt idx="176" formatCode="_(* #,##0_);_(* \(#,##0\);_(* &quot;-&quot;??_);_(@_)">
                        <c:v>1.8833333333333335</c:v>
                      </c:pt>
                      <c:pt idx="177" formatCode="_(* #,##0_);_(* \(#,##0\);_(* &quot;-&quot;??_);_(@_)">
                        <c:v>1.925</c:v>
                      </c:pt>
                      <c:pt idx="178" formatCode="_(* #,##0_);_(* \(#,##0\);_(* &quot;-&quot;??_);_(@_)">
                        <c:v>1.95</c:v>
                      </c:pt>
                      <c:pt idx="179" formatCode="_(* #,##0_);_(* \(#,##0\);_(* &quot;-&quot;??_);_(@_)">
                        <c:v>1.9916666666666665</c:v>
                      </c:pt>
                      <c:pt idx="180" formatCode="_(* #,##0_);_(* \(#,##0\);_(* &quot;-&quot;??_);_(@_)">
                        <c:v>1.958333333333333</c:v>
                      </c:pt>
                      <c:pt idx="181" formatCode="_(* #,##0_);_(* \(#,##0\);_(* &quot;-&quot;??_);_(@_)">
                        <c:v>1.9999999999999998</c:v>
                      </c:pt>
                      <c:pt idx="182" formatCode="_(* #,##0_);_(* \(#,##0\);_(* &quot;-&quot;??_);_(@_)">
                        <c:v>2.0166666666666671</c:v>
                      </c:pt>
                      <c:pt idx="183" formatCode="_(* #,##0_);_(* \(#,##0\);_(* &quot;-&quot;??_);_(@_)">
                        <c:v>1.9916666666666669</c:v>
                      </c:pt>
                      <c:pt idx="184" formatCode="_(* #,##0_);_(* \(#,##0\);_(* &quot;-&quot;??_);_(@_)">
                        <c:v>1.9500000000000002</c:v>
                      </c:pt>
                      <c:pt idx="185" formatCode="_(* #,##0_);_(* \(#,##0\);_(* &quot;-&quot;??_);_(@_)">
                        <c:v>1.966666666666667</c:v>
                      </c:pt>
                      <c:pt idx="186" formatCode="_(* #,##0_);_(* \(#,##0\);_(* &quot;-&quot;??_);_(@_)">
                        <c:v>1.9916666666666669</c:v>
                      </c:pt>
                      <c:pt idx="187" formatCode="_(* #,##0_);_(* \(#,##0\);_(* &quot;-&quot;??_);_(@_)">
                        <c:v>1.9916666666666671</c:v>
                      </c:pt>
                      <c:pt idx="188" formatCode="_(* #,##0_);_(* \(#,##0\);_(* &quot;-&quot;??_);_(@_)">
                        <c:v>2.0250000000000004</c:v>
                      </c:pt>
                      <c:pt idx="189" formatCode="_(* #,##0_);_(* \(#,##0\);_(* &quot;-&quot;??_);_(@_)">
                        <c:v>2.0583333333333331</c:v>
                      </c:pt>
                      <c:pt idx="190" formatCode="_(* #,##0_);_(* \(#,##0\);_(* &quot;-&quot;??_);_(@_)">
                        <c:v>2.0833333333333335</c:v>
                      </c:pt>
                      <c:pt idx="191" formatCode="_(* #,##0_);_(* \(#,##0\);_(* &quot;-&quot;??_);_(@_)">
                        <c:v>2.0583333333333331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FAFD-41C0-8B3D-EF85D374CAB5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2"/>
          <c:order val="1"/>
          <c:marker>
            <c:symbol val="none"/>
          </c:marker>
          <c:val>
            <c:numRef>
              <c:f>data!$N$518:$N$764</c:f>
              <c:numCache>
                <c:formatCode>General</c:formatCode>
                <c:ptCount val="247"/>
                <c:pt idx="2" formatCode="_(* #,##0_);_(* \(#,##0\);_(* &quot;-&quot;??_);_(@_)">
                  <c:v>15</c:v>
                </c:pt>
                <c:pt idx="3" formatCode="_(* #,##0_);_(* \(#,##0\);_(* &quot;-&quot;??_);_(@_)">
                  <c:v>15</c:v>
                </c:pt>
                <c:pt idx="4" formatCode="_(* #,##0_);_(* \(#,##0\);_(* &quot;-&quot;??_);_(@_)">
                  <c:v>15</c:v>
                </c:pt>
                <c:pt idx="5" formatCode="_(* #,##0_);_(* \(#,##0\);_(* &quot;-&quot;??_);_(@_)">
                  <c:v>15</c:v>
                </c:pt>
                <c:pt idx="6" formatCode="_(* #,##0_);_(* \(#,##0\);_(* &quot;-&quot;??_);_(@_)">
                  <c:v>15</c:v>
                </c:pt>
                <c:pt idx="7" formatCode="_(* #,##0_);_(* \(#,##0\);_(* &quot;-&quot;??_);_(@_)">
                  <c:v>15</c:v>
                </c:pt>
                <c:pt idx="8" formatCode="_(* #,##0_);_(* \(#,##0\);_(* &quot;-&quot;??_);_(@_)">
                  <c:v>15</c:v>
                </c:pt>
                <c:pt idx="9" formatCode="_(* #,##0_);_(* \(#,##0\);_(* &quot;-&quot;??_);_(@_)">
                  <c:v>15</c:v>
                </c:pt>
                <c:pt idx="10" formatCode="_(* #,##0_);_(* \(#,##0\);_(* &quot;-&quot;??_);_(@_)">
                  <c:v>15</c:v>
                </c:pt>
                <c:pt idx="83" formatCode="_(* #,##0_);_(* \(#,##0\);_(* &quot;-&quot;??_);_(@_)">
                  <c:v>15</c:v>
                </c:pt>
                <c:pt idx="84" formatCode="_(* #,##0_);_(* \(#,##0\);_(* &quot;-&quot;??_);_(@_)">
                  <c:v>15</c:v>
                </c:pt>
                <c:pt idx="85" formatCode="_(* #,##0_);_(* \(#,##0\);_(* &quot;-&quot;??_);_(@_)">
                  <c:v>15</c:v>
                </c:pt>
                <c:pt idx="86" formatCode="_(* #,##0_);_(* \(#,##0\);_(* &quot;-&quot;??_);_(@_)">
                  <c:v>15</c:v>
                </c:pt>
                <c:pt idx="87" formatCode="_(* #,##0_);_(* \(#,##0\);_(* &quot;-&quot;??_);_(@_)">
                  <c:v>15</c:v>
                </c:pt>
                <c:pt idx="88" formatCode="_(* #,##0_);_(* \(#,##0\);_(* &quot;-&quot;??_);_(@_)">
                  <c:v>15</c:v>
                </c:pt>
                <c:pt idx="89" formatCode="_(* #,##0_);_(* \(#,##0\);_(* &quot;-&quot;??_);_(@_)">
                  <c:v>15</c:v>
                </c:pt>
                <c:pt idx="90" formatCode="_(* #,##0_);_(* \(#,##0\);_(* &quot;-&quot;??_);_(@_)">
                  <c:v>15</c:v>
                </c:pt>
                <c:pt idx="91" formatCode="_(* #,##0_);_(* \(#,##0\);_(* &quot;-&quot;??_);_(@_)">
                  <c:v>15</c:v>
                </c:pt>
                <c:pt idx="92" formatCode="_(* #,##0_);_(* \(#,##0\);_(* &quot;-&quot;??_);_(@_)">
                  <c:v>15</c:v>
                </c:pt>
                <c:pt idx="93" formatCode="_(* #,##0_);_(* \(#,##0\);_(* &quot;-&quot;??_);_(@_)">
                  <c:v>15</c:v>
                </c:pt>
                <c:pt idx="94" formatCode="_(* #,##0_);_(* \(#,##0\);_(* &quot;-&quot;??_);_(@_)">
                  <c:v>15</c:v>
                </c:pt>
                <c:pt idx="95" formatCode="_(* #,##0_);_(* \(#,##0\);_(* &quot;-&quot;??_);_(@_)">
                  <c:v>15</c:v>
                </c:pt>
                <c:pt idx="96" formatCode="_(* #,##0_);_(* \(#,##0\);_(* &quot;-&quot;??_);_(@_)">
                  <c:v>15</c:v>
                </c:pt>
                <c:pt idx="97" formatCode="_(* #,##0_);_(* \(#,##0\);_(* &quot;-&quot;??_);_(@_)">
                  <c:v>15</c:v>
                </c:pt>
                <c:pt idx="98" formatCode="_(* #,##0_);_(* \(#,##0\);_(* &quot;-&quot;??_);_(@_)">
                  <c:v>15</c:v>
                </c:pt>
                <c:pt idx="99" formatCode="_(* #,##0_);_(* \(#,##0\);_(* &quot;-&quot;??_);_(@_)">
                  <c:v>15</c:v>
                </c:pt>
                <c:pt idx="100" formatCode="_(* #,##0_);_(* \(#,##0\);_(* &quot;-&quot;??_);_(@_)">
                  <c:v>15</c:v>
                </c:pt>
                <c:pt idx="101" formatCode="_(* #,##0_);_(* \(#,##0\);_(* &quot;-&quot;??_);_(@_)">
                  <c:v>15</c:v>
                </c:pt>
                <c:pt idx="230" formatCode="_(* #,##0_);_(* \(#,##0\);_(* &quot;-&quot;??_);_(@_)">
                  <c:v>15</c:v>
                </c:pt>
                <c:pt idx="231" formatCode="_(* #,##0_);_(* \(#,##0\);_(* &quot;-&quot;??_);_(@_)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FD-41C0-8B3D-EF85D374C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2575136"/>
        <c:axId val="492576704"/>
      </c:lineChart>
      <c:dateAx>
        <c:axId val="492574352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ln w="9525">
            <a:solidFill>
              <a:srgbClr val="000000"/>
            </a:solidFill>
          </a:ln>
        </c:spPr>
        <c:crossAx val="492579840"/>
        <c:crosses val="autoZero"/>
        <c:auto val="1"/>
        <c:lblOffset val="100"/>
        <c:baseTimeUnit val="months"/>
        <c:majorUnit val="12"/>
        <c:majorTimeUnit val="months"/>
        <c:minorUnit val="3"/>
        <c:minorTimeUnit val="months"/>
      </c:dateAx>
      <c:valAx>
        <c:axId val="492579840"/>
        <c:scaling>
          <c:orientation val="minMax"/>
        </c:scaling>
        <c:delete val="0"/>
        <c:axPos val="l"/>
        <c:numFmt formatCode="0.0%" sourceLinked="0"/>
        <c:majorTickMark val="out"/>
        <c:minorTickMark val="none"/>
        <c:tickLblPos val="nextTo"/>
        <c:spPr>
          <a:noFill/>
          <a:ln w="9525">
            <a:solidFill>
              <a:srgbClr val="000000"/>
            </a:solidFill>
          </a:ln>
        </c:spPr>
        <c:crossAx val="492574352"/>
        <c:crosses val="autoZero"/>
        <c:crossBetween val="between"/>
        <c:dispUnits>
          <c:builtInUnit val="hundreds"/>
        </c:dispUnits>
      </c:valAx>
      <c:valAx>
        <c:axId val="492576704"/>
        <c:scaling>
          <c:orientation val="minMax"/>
          <c:max val="1"/>
        </c:scaling>
        <c:delete val="0"/>
        <c:axPos val="r"/>
        <c:numFmt formatCode="_(* #,##0.00_);_(* \(#,##0.00\);_(* &quot;-&quot;??_);_(@_)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492575136"/>
        <c:crosses val="max"/>
        <c:crossBetween val="between"/>
      </c:valAx>
      <c:catAx>
        <c:axId val="492575136"/>
        <c:scaling>
          <c:orientation val="minMax"/>
        </c:scaling>
        <c:delete val="1"/>
        <c:axPos val="b"/>
        <c:majorTickMark val="out"/>
        <c:minorTickMark val="none"/>
        <c:tickLblPos val="none"/>
        <c:crossAx val="492576704"/>
        <c:crosses val="autoZero"/>
        <c:auto val="1"/>
        <c:lblAlgn val="ctr"/>
        <c:lblOffset val="100"/>
        <c:noMultiLvlLbl val="0"/>
      </c:catAx>
      <c:spPr>
        <a:noFill/>
        <a:ln w="9525">
          <a:solidFill>
            <a:srgbClr val="838383">
              <a:lumMod val="50000"/>
            </a:srgbClr>
          </a:solidFill>
        </a:ln>
      </c:spPr>
    </c:plotArea>
    <c:legend>
      <c:legendPos val="r"/>
      <c:legendEntry>
        <c:idx val="0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4903773576628212"/>
          <c:y val="3.5743571689998595E-2"/>
          <c:w val="0.35749103368305796"/>
          <c:h val="0.11983799704325139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0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867794748380376E-2"/>
          <c:y val="8.149238346336117E-2"/>
          <c:w val="0.86054647237115178"/>
          <c:h val="0.80808145782868968"/>
        </c:manualLayout>
      </c:layout>
      <c:lineChart>
        <c:grouping val="standard"/>
        <c:varyColors val="0"/>
        <c:ser>
          <c:idx val="0"/>
          <c:order val="0"/>
          <c:tx>
            <c:v>lumber prices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Pt>
            <c:idx val="15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4C4C-432D-9D7A-1D86F9C1FE04}"/>
              </c:ext>
            </c:extLst>
          </c:dPt>
          <c:dPt>
            <c:idx val="16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4C4C-432D-9D7A-1D86F9C1FE04}"/>
              </c:ext>
            </c:extLst>
          </c:dPt>
          <c:dPt>
            <c:idx val="17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4C4C-432D-9D7A-1D86F9C1FE04}"/>
              </c:ext>
            </c:extLst>
          </c:dPt>
          <c:dPt>
            <c:idx val="18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6-C99C-4555-89A6-90DD5E39E178}"/>
              </c:ext>
            </c:extLst>
          </c:dPt>
          <c:dLbls>
            <c:dLbl>
              <c:idx val="103"/>
              <c:spPr>
                <a:solidFill>
                  <a:srgbClr val="FFFFFF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7E14-494B-9FD4-2B2DF9A530D1}"/>
                </c:ext>
              </c:extLst>
            </c:dLbl>
            <c:dLbl>
              <c:idx val="156"/>
              <c:layout>
                <c:manualLayout>
                  <c:x val="-4.1974872828717931E-2"/>
                  <c:y val="7.2578447974997226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2060"/>
                  </a:solidFill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0724333574238991"/>
                      <c:h val="6.63047630034264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390-49DD-A5BB-8B0A40455225}"/>
                </c:ext>
              </c:extLst>
            </c:dLbl>
            <c:dLbl>
              <c:idx val="178"/>
              <c:layout>
                <c:manualLayout>
                  <c:x val="-3.7056987949459913E-2"/>
                  <c:y val="-6.751471169490368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fld id="{D6442F8F-2804-4C8F-8CDB-7FC054AC394F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/>
                      <a:t>, </a:t>
                    </a:r>
                  </a:p>
                  <a:p>
                    <a:pPr>
                      <a:defRPr/>
                    </a:pPr>
                    <a:fld id="{ADAD3DD9-F02F-4A1E-9ACE-65A360E5E51D}" type="VALUE">
                      <a:rPr lang="en-US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65000"/>
                      <a:lumOff val="35000"/>
                    </a:srgbClr>
                  </a:solidFill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E9FF-4654-A5E1-CBCF0E6531EF}"/>
                </c:ext>
              </c:extLst>
            </c:dLbl>
            <c:dLbl>
              <c:idx val="179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E14-494B-9FD4-2B2DF9A530D1}"/>
                </c:ext>
              </c:extLst>
            </c:dLbl>
            <c:dLbl>
              <c:idx val="275"/>
              <c:layout>
                <c:manualLayout>
                  <c:x val="1.1782420443148894E-2"/>
                  <c:y val="1.687867792372579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fld id="{478130DE-72FF-4B83-8691-9F9F3710F014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/>
                      <a:t>, </a:t>
                    </a:r>
                  </a:p>
                  <a:p>
                    <a:pPr>
                      <a:defRPr/>
                    </a:pPr>
                    <a:fld id="{2A6023A6-050C-491E-AC6A-886181C808BE}" type="VALUE">
                      <a:rPr lang="en-US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65000"/>
                      <a:lumOff val="35000"/>
                    </a:srgbClr>
                  </a:solidFill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99C-4B38-8495-DFE337D577AE}"/>
                </c:ext>
              </c:extLst>
            </c:dLbl>
            <c:dLbl>
              <c:idx val="297"/>
              <c:layout>
                <c:manualLayout>
                  <c:x val="-2.7983248552478732E-2"/>
                  <c:y val="-2.7005884677961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03-423B-A7C8-59D909699184}"/>
                </c:ext>
              </c:extLst>
            </c:dLbl>
            <c:dLbl>
              <c:idx val="32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0164875027484581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A94-4DE7-A8E6-82E7842B27A5}"/>
                </c:ext>
              </c:extLst>
            </c:dLbl>
            <c:dLbl>
              <c:idx val="32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9.1379280752813166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1AC-4C5D-8CAB-0F89ADD9D183}"/>
                </c:ext>
              </c:extLst>
            </c:dLbl>
            <c:dLbl>
              <c:idx val="32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9.047449291523986E-2"/>
                      <c:h val="0.100062118850878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BE-4972-BDC5-0206C3F6B74D}"/>
                </c:ext>
              </c:extLst>
            </c:dLbl>
            <c:dLbl>
              <c:idx val="32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7528887804452643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BFD-4501-9255-1669E0E440F3}"/>
                </c:ext>
              </c:extLst>
            </c:dLbl>
            <c:dLbl>
              <c:idx val="3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9.4324885863600397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805-4C91-9D68-197C919DBE72}"/>
                </c:ext>
              </c:extLst>
            </c:dLbl>
            <c:dLbl>
              <c:idx val="32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696087308663232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D6B-438B-AC58-8FDFC9B2B0B1}"/>
                </c:ext>
              </c:extLst>
            </c:dLbl>
            <c:dLbl>
              <c:idx val="32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9.1379280752813166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AFB-4C13-B807-359704F1925B}"/>
                </c:ext>
              </c:extLst>
            </c:dLbl>
            <c:dLbl>
              <c:idx val="33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9.1947295470633475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591-48AC-9560-4CEABB94100A}"/>
                </c:ext>
              </c:extLst>
            </c:dLbl>
            <c:dLbl>
              <c:idx val="33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4015267975845104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8D8-4379-9535-A0C34B0117DE}"/>
                </c:ext>
              </c:extLst>
            </c:dLbl>
            <c:dLbl>
              <c:idx val="332"/>
              <c:layout>
                <c:manualLayout>
                  <c:x val="-6.738071690925784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5F-434F-A745-A449A35A8086}"/>
                </c:ext>
              </c:extLst>
            </c:dLbl>
            <c:dLbl>
              <c:idx val="33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7336551387588752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CD6-4964-98BD-30F2DA1382E7}"/>
                </c:ext>
              </c:extLst>
            </c:dLbl>
            <c:dLbl>
              <c:idx val="33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559216867972875E-2"/>
                      <c:h val="8.65591765118975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1E4-47FF-BB5D-AE458F4A8B6D}"/>
                </c:ext>
              </c:extLst>
            </c:dLbl>
            <c:dLbl>
              <c:idx val="33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0191914290777147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720-460F-80EA-E9F4238E43F5}"/>
                </c:ext>
              </c:extLst>
            </c:dLbl>
            <c:dLbl>
              <c:idx val="33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6.8685712748300584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720-460F-80EA-E9F4238E43F5}"/>
                </c:ext>
              </c:extLst>
            </c:dLbl>
            <c:dLbl>
              <c:idx val="33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6.1206195141004026E-2"/>
                      <c:h val="9.95010024871462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6B5-4F06-BB95-3AD1B3A463E1}"/>
                </c:ext>
              </c:extLst>
            </c:dLbl>
            <c:dLbl>
              <c:idx val="33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8302301654084833E-2"/>
                      <c:h val="7.24951178091848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491-492A-A845-B6EBCFDE81BA}"/>
                </c:ext>
              </c:extLst>
            </c:dLbl>
            <c:dLbl>
              <c:idx val="34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8381740217111959E-2"/>
                      <c:h val="9.95010024871462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BA4-4E99-92FB-9DA2E1EEA27E}"/>
                </c:ext>
              </c:extLst>
            </c:dLbl>
            <c:dLbl>
              <c:idx val="34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693526255778721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FDE-499C-BD08-EC415008FC8F}"/>
                </c:ext>
              </c:extLst>
            </c:dLbl>
            <c:dLbl>
              <c:idx val="34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6.5047078655542323E-2"/>
                      <c:h val="9.95010024871462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361-4734-9BED-1854496D8AE1}"/>
                </c:ext>
              </c:extLst>
            </c:dLbl>
            <c:dLbl>
              <c:idx val="34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54469201959036E-2"/>
                      <c:h val="9.89566318983621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62C-451B-8F5E-7F65773E1945}"/>
                </c:ext>
              </c:extLst>
            </c:dLbl>
            <c:dLbl>
              <c:idx val="346"/>
              <c:layout>
                <c:manualLayout>
                  <c:x val="-4.2711216122062162E-2"/>
                  <c:y val="3.20694880550792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126517218569449E-2"/>
                      <c:h val="5.56164398854588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652-4ECF-A2C2-961A4BAA20BD}"/>
                </c:ext>
              </c:extLst>
            </c:dLbl>
            <c:dLbl>
              <c:idx val="34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7503277275607518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CE7-40BF-93EF-EDB9F14377E1}"/>
                </c:ext>
              </c:extLst>
            </c:dLbl>
            <c:dLbl>
              <c:idx val="34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6.8098331256720379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F5F-434F-A745-A449A35A8086}"/>
                </c:ext>
              </c:extLst>
            </c:dLbl>
            <c:dLbl>
              <c:idx val="35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2516854891606364E-2"/>
                      <c:h val="8.31834409271524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A4C-4A54-80EE-0660B1152B8D}"/>
                </c:ext>
              </c:extLst>
            </c:dLbl>
            <c:dLbl>
              <c:idx val="35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1406783890926329E-2"/>
                      <c:h val="9.95010024871462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8F9-4A2C-8693-22A53E107B2B}"/>
                </c:ext>
              </c:extLst>
            </c:dLbl>
            <c:dLbl>
              <c:idx val="35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0670382613229508E-2"/>
                      <c:h val="9.95010024871462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E1D2-4809-8A73-D4871DBC6115}"/>
                </c:ext>
              </c:extLst>
            </c:dLbl>
            <c:dLbl>
              <c:idx val="35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5436135106324728E-2"/>
                      <c:h val="9.95010024871462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CAA1-411E-8443-DCB9DC243D6C}"/>
                </c:ext>
              </c:extLst>
            </c:dLbl>
            <c:dLbl>
              <c:idx val="35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2879586446319931E-2"/>
                      <c:h val="9.95010024871462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D15F-44AA-AC57-852A61D9781E}"/>
                </c:ext>
              </c:extLst>
            </c:dLbl>
            <c:dLbl>
              <c:idx val="36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3963332550931127E-2"/>
                      <c:h val="9.95010024871462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60AD-4E5F-9233-BF078A98B45E}"/>
                </c:ext>
              </c:extLst>
            </c:dLbl>
            <c:dLbl>
              <c:idx val="36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9.0811150066287705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355F-4C27-88B0-FF6B28112BB6}"/>
                </c:ext>
              </c:extLst>
            </c:dLbl>
            <c:dLbl>
              <c:idx val="36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0164875027484581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5BE-4AE2-AEA2-E35E36502887}"/>
                </c:ext>
              </c:extLst>
            </c:dLbl>
            <c:dLbl>
              <c:idx val="36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4015267975845104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F756-404C-9F48-24658424D802}"/>
                </c:ext>
              </c:extLst>
            </c:dLbl>
            <c:dLbl>
              <c:idx val="36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4015267975845104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865-4ECE-A54F-D58B88BBC07D}"/>
                </c:ext>
              </c:extLst>
            </c:dLbl>
            <c:dLbl>
              <c:idx val="36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9596860309664258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7B4-4EE8-B950-1C988D71B4D3}"/>
                </c:ext>
              </c:extLst>
            </c:dLbl>
            <c:dLbl>
              <c:idx val="36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4663783530031724E-2"/>
                      <c:h val="9.95010024871462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8AD-4F05-8FFA-97FCDA939938}"/>
                </c:ext>
              </c:extLst>
            </c:dLbl>
            <c:dLbl>
              <c:idx val="37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6392742400106873E-2"/>
                      <c:h val="9.66863832661331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AC8-44CE-97AA-A419104F2E61}"/>
                </c:ext>
              </c:extLst>
            </c:dLbl>
            <c:dLbl>
              <c:idx val="37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4015267975845104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F926-46DC-9729-CA8503477C70}"/>
                </c:ext>
              </c:extLst>
            </c:dLbl>
            <c:dLbl>
              <c:idx val="37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6392742400106859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843-46E9-AFB1-C905E606D022}"/>
                </c:ext>
              </c:extLst>
            </c:dLbl>
            <c:dLbl>
              <c:idx val="37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1974334733926041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3E6-4F84-A897-5F8E54C059B7}"/>
                </c:ext>
              </c:extLst>
            </c:dLbl>
            <c:dLbl>
              <c:idx val="37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9765130900835618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4201-4F14-A5B2-016A31DE6FE2}"/>
                </c:ext>
              </c:extLst>
            </c:dLbl>
            <c:dLbl>
              <c:idx val="37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6651255198877041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03C-49F5-8C37-F4F3A2E5F028}"/>
                </c:ext>
              </c:extLst>
            </c:dLbl>
            <c:dLbl>
              <c:idx val="37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897607983100112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E71F-4008-ABF9-5354F9177E2C}"/>
                </c:ext>
              </c:extLst>
            </c:dLbl>
            <c:dLbl>
              <c:idx val="37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4299275334755244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3EA-4803-B8E2-D6BFDCE8C928}"/>
                </c:ext>
              </c:extLst>
            </c:dLbl>
            <c:dLbl>
              <c:idx val="38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3084869609426673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00ED-442F-835F-88241ECB35AB}"/>
                </c:ext>
              </c:extLst>
            </c:dLbl>
            <c:dLbl>
              <c:idx val="38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5436135106324728E-2"/>
                      <c:h val="9.95010024871462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554E-4155-A5A1-F9D11E441AD7}"/>
                </c:ext>
              </c:extLst>
            </c:dLbl>
            <c:dLbl>
              <c:idx val="38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7218555549473623E-2"/>
                      <c:h val="0.11975541599561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7E2A-4EED-86CC-7ACC5C7F0DD1}"/>
                </c:ext>
              </c:extLst>
            </c:dLbl>
            <c:dLbl>
              <c:idx val="38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3394487497181966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9D6-4455-8A04-0FA1E1BE6BC1}"/>
                </c:ext>
              </c:extLst>
            </c:dLbl>
            <c:dLbl>
              <c:idx val="38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2090187470370002E-2"/>
                      <c:h val="0.103437854435623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1BC-4DF2-B123-65FD36A7D37A}"/>
                </c:ext>
              </c:extLst>
            </c:dLbl>
            <c:dLbl>
              <c:idx val="39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6829499098691217E-2"/>
                      <c:h val="9.95010024871462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3997-468A-AA82-29FFF3111267}"/>
                </c:ext>
              </c:extLst>
            </c:dLbl>
            <c:dLbl>
              <c:idx val="39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8976079831001134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724-41EC-B4F0-20E10A22A752}"/>
                </c:ext>
              </c:extLst>
            </c:dLbl>
            <c:dLbl>
              <c:idx val="39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2826472779361657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DB5B-4D2D-8B7B-A712608EE5F1}"/>
                </c:ext>
              </c:extLst>
            </c:dLbl>
            <c:dLbl>
              <c:idx val="39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7244880445542475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5ABE-414A-AFDB-0BCCFAAD4457}"/>
                </c:ext>
              </c:extLst>
            </c:dLbl>
            <c:dLbl>
              <c:idx val="39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6508363199140514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8595-4ACA-A8F6-D5886D90D960}"/>
                </c:ext>
              </c:extLst>
            </c:dLbl>
            <c:dLbl>
              <c:idx val="39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5772077890148873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74A1-4A00-A616-366BBADC7410}"/>
                </c:ext>
              </c:extLst>
            </c:dLbl>
            <c:dLbl>
              <c:idx val="39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6030474720213903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D98-4DEC-BD19-8AB50E5EB1F6}"/>
                </c:ext>
              </c:extLst>
            </c:dLbl>
            <c:dLbl>
              <c:idx val="40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5772077890148873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3D4D-4983-B358-262177AD5AF5}"/>
                </c:ext>
              </c:extLst>
            </c:dLbl>
            <c:dLbl>
              <c:idx val="40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9.1663288111723321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D27D-4E21-8A85-121959AB1CAC}"/>
                </c:ext>
              </c:extLst>
            </c:dLbl>
            <c:dLbl>
              <c:idx val="40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9.4608893222510551E-2"/>
                      <c:h val="0.120316532359349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C47-411D-9D34-50659CDADE34}"/>
                </c:ext>
              </c:extLst>
            </c:dLbl>
            <c:dLbl>
              <c:idx val="40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9.9931972757559537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BF6F-4548-AA90-1B800BCC2CDB}"/>
                </c:ext>
              </c:extLst>
            </c:dLbl>
            <c:dLbl>
              <c:idx val="40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9.630458762920073E-2"/>
                      <c:h val="9.95206721275613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D4F-4E03-B901-F778E44B8406}"/>
                </c:ext>
              </c:extLst>
            </c:dLbl>
            <c:dLbl>
              <c:idx val="40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9.1095157425197859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0BC-4B42-BF24-93C5EE1DB906}"/>
                </c:ext>
              </c:extLst>
            </c:dLbl>
            <c:dLbl>
              <c:idx val="40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8717683000936104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902A-49EF-B3DA-593AAF5F7E18}"/>
                </c:ext>
              </c:extLst>
            </c:dLbl>
            <c:dLbl>
              <c:idx val="40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9.9931972757559537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8863-4C09-A253-2E5EA7AD852A}"/>
                </c:ext>
              </c:extLst>
            </c:dLbl>
            <c:dLbl>
              <c:idx val="41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9.9931972757559537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91E-4E49-971B-E0AF50C51977}"/>
                </c:ext>
              </c:extLst>
            </c:dLbl>
            <c:dLbl>
              <c:idx val="41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7244880445542475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946-4125-9560-1D5D5D2F7380}"/>
                </c:ext>
              </c:extLst>
            </c:dLbl>
            <c:dLbl>
              <c:idx val="41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8149552314410629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102F-4916-93D1-6610B1D2A6EF}"/>
                </c:ext>
              </c:extLst>
            </c:dLbl>
            <c:dLbl>
              <c:idx val="41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8149552314410629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529-4705-B20E-F3F94B6DFB46}"/>
                </c:ext>
              </c:extLst>
            </c:dLbl>
            <c:dLbl>
              <c:idx val="41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6340092607969168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70C-4850-8DAB-2496F3CFD646}"/>
                </c:ext>
              </c:extLst>
            </c:dLbl>
            <c:dLbl>
              <c:idx val="420"/>
              <c:spPr>
                <a:solidFill>
                  <a:srgbClr val="FFFFFF"/>
                </a:solidFill>
                <a:ln>
                  <a:solidFill>
                    <a:srgbClr val="000000">
                      <a:lumMod val="65000"/>
                      <a:lumOff val="35000"/>
                    </a:srgbClr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FB0-48EA-B6DA-37473DF1C799}"/>
                </c:ext>
              </c:extLst>
            </c:dLbl>
            <c:dLbl>
              <c:idx val="42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1921684941788364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8430-4883-B182-279F3F06D2D1}"/>
                </c:ext>
              </c:extLst>
            </c:dLbl>
            <c:dLbl>
              <c:idx val="42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9.1663288111723321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CBF-4C11-A07E-08A25E96FE17}"/>
                </c:ext>
              </c:extLst>
            </c:dLbl>
            <c:dLbl>
              <c:idx val="42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019729059994786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FB0-48EA-B6DA-37473DF1C799}"/>
                </c:ext>
              </c:extLst>
            </c:dLbl>
            <c:dLbl>
              <c:idx val="42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4299275334755244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16F-4E42-AB88-377A6D33DCF6}"/>
                </c:ext>
              </c:extLst>
            </c:dLbl>
            <c:dLbl>
              <c:idx val="42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1432334116044782"/>
                      <c:h val="5.61775562491909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1D5-4774-86D9-B00D649645CF}"/>
                </c:ext>
              </c:extLst>
            </c:dLbl>
            <c:dLbl>
              <c:idx val="43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9.3136090667116936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FD8-4D2C-9C9F-9263BD4DFD6C}"/>
                </c:ext>
              </c:extLst>
            </c:dLbl>
            <c:dLbl>
              <c:idx val="43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8717683000936104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2CD-493A-97CA-84B20ED6A9D7}"/>
                </c:ext>
              </c:extLst>
            </c:dLbl>
            <c:dLbl>
              <c:idx val="43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3084869609426659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AD1-4450-BC84-7496FA92D72E}"/>
                </c:ext>
              </c:extLst>
            </c:dLbl>
            <c:dLbl>
              <c:idx val="43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2826472779361657E-2"/>
                      <c:h val="0.11356506118985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FF8-4D27-993B-DBA299C35368}"/>
                </c:ext>
              </c:extLst>
            </c:dLbl>
            <c:dLbl>
              <c:idx val="43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5772077890148873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F5F-43FB-BEDC-5C8D8C9D1B60}"/>
                </c:ext>
              </c:extLst>
            </c:dLbl>
            <c:dLbl>
              <c:idx val="44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7244880445542475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FEB-49F9-AAEB-0E20C7B89CBD}"/>
                </c:ext>
              </c:extLst>
            </c:dLbl>
            <c:dLbl>
              <c:idx val="44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9.3136090667116936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9D4-479F-9731-933A7D3A10C7}"/>
                </c:ext>
              </c:extLst>
            </c:dLbl>
            <c:dLbl>
              <c:idx val="44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4867290052575567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1BA-42BC-84AB-11953BB797BD}"/>
                </c:ext>
              </c:extLst>
            </c:dLbl>
            <c:dLbl>
              <c:idx val="44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8717683000936104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505-48E8-9BD4-20E430BE1955}"/>
                </c:ext>
              </c:extLst>
            </c:dLbl>
            <c:dLbl>
              <c:idx val="44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9.1663288111723321E-2"/>
                      <c:h val="0.116940796774604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921-497D-85BA-CEDE89D8188B}"/>
                </c:ext>
              </c:extLst>
            </c:dLbl>
            <c:dLbl>
              <c:idx val="44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1353670223968041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3E2-419F-8FCC-0978DA8400BC}"/>
                </c:ext>
              </c:extLst>
            </c:dLbl>
            <c:dLbl>
              <c:idx val="45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8717683000936104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B48-49C8-B662-881B3A38B6B8}"/>
                </c:ext>
              </c:extLst>
            </c:dLbl>
            <c:dLbl>
              <c:idx val="45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6030474720213903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A6F-423E-959E-F3C2CD6A560C}"/>
                </c:ext>
              </c:extLst>
            </c:dLbl>
            <c:dLbl>
              <c:idx val="45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4557672164820288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265-4FD1-802F-423D77F5754D}"/>
                </c:ext>
              </c:extLst>
            </c:dLbl>
            <c:dLbl>
              <c:idx val="453"/>
              <c:layout>
                <c:manualLayout>
                  <c:x val="-2.651044599708512E-2"/>
                  <c:y val="-0.10802353871184588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65000"/>
                      <a:lumOff val="35000"/>
                    </a:srgbClr>
                  </a:solidFill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7.9880867668574426E-2"/>
                      <c:h val="9.6686383266133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A28-4104-898C-BC1E538183B2}"/>
                </c:ext>
              </c:extLst>
            </c:dLbl>
            <c:spPr>
              <a:noFill/>
              <a:ln>
                <a:solidFill>
                  <a:srgbClr val="C00000"/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Sheet1!$A$3:$A$456</c:f>
              <c:numCache>
                <c:formatCode>m/d/yyyy</c:formatCode>
                <c:ptCount val="454"/>
                <c:pt idx="0">
                  <c:v>42013</c:v>
                </c:pt>
                <c:pt idx="1">
                  <c:v>42020</c:v>
                </c:pt>
                <c:pt idx="2">
                  <c:v>42027</c:v>
                </c:pt>
                <c:pt idx="3">
                  <c:v>42034</c:v>
                </c:pt>
                <c:pt idx="4">
                  <c:v>42041</c:v>
                </c:pt>
                <c:pt idx="5">
                  <c:v>42048</c:v>
                </c:pt>
                <c:pt idx="6">
                  <c:v>42055</c:v>
                </c:pt>
                <c:pt idx="7">
                  <c:v>42062</c:v>
                </c:pt>
                <c:pt idx="8">
                  <c:v>42069</c:v>
                </c:pt>
                <c:pt idx="9">
                  <c:v>42076</c:v>
                </c:pt>
                <c:pt idx="10">
                  <c:v>42083</c:v>
                </c:pt>
                <c:pt idx="11">
                  <c:v>42090</c:v>
                </c:pt>
                <c:pt idx="12">
                  <c:v>42097</c:v>
                </c:pt>
                <c:pt idx="13">
                  <c:v>42104</c:v>
                </c:pt>
                <c:pt idx="14">
                  <c:v>42111</c:v>
                </c:pt>
                <c:pt idx="15">
                  <c:v>42118</c:v>
                </c:pt>
                <c:pt idx="16">
                  <c:v>42125</c:v>
                </c:pt>
                <c:pt idx="17">
                  <c:v>42132</c:v>
                </c:pt>
                <c:pt idx="18">
                  <c:v>42139</c:v>
                </c:pt>
                <c:pt idx="19">
                  <c:v>42146</c:v>
                </c:pt>
                <c:pt idx="20">
                  <c:v>42153</c:v>
                </c:pt>
                <c:pt idx="21">
                  <c:v>42160</c:v>
                </c:pt>
                <c:pt idx="22">
                  <c:v>42167</c:v>
                </c:pt>
                <c:pt idx="23">
                  <c:v>42174</c:v>
                </c:pt>
                <c:pt idx="24">
                  <c:v>42181</c:v>
                </c:pt>
                <c:pt idx="25">
                  <c:v>42187</c:v>
                </c:pt>
                <c:pt idx="26">
                  <c:v>42195</c:v>
                </c:pt>
                <c:pt idx="27">
                  <c:v>42202</c:v>
                </c:pt>
                <c:pt idx="28">
                  <c:v>42209</c:v>
                </c:pt>
                <c:pt idx="29">
                  <c:v>42216</c:v>
                </c:pt>
                <c:pt idx="30">
                  <c:v>42223</c:v>
                </c:pt>
                <c:pt idx="31">
                  <c:v>42230</c:v>
                </c:pt>
                <c:pt idx="32">
                  <c:v>42237</c:v>
                </c:pt>
                <c:pt idx="33">
                  <c:v>42244</c:v>
                </c:pt>
                <c:pt idx="34">
                  <c:v>42251</c:v>
                </c:pt>
                <c:pt idx="35">
                  <c:v>42258</c:v>
                </c:pt>
                <c:pt idx="36">
                  <c:v>42265</c:v>
                </c:pt>
                <c:pt idx="37">
                  <c:v>42272</c:v>
                </c:pt>
                <c:pt idx="38">
                  <c:v>42279</c:v>
                </c:pt>
                <c:pt idx="39">
                  <c:v>42286</c:v>
                </c:pt>
                <c:pt idx="40">
                  <c:v>42293</c:v>
                </c:pt>
                <c:pt idx="41">
                  <c:v>42300</c:v>
                </c:pt>
                <c:pt idx="42">
                  <c:v>42307</c:v>
                </c:pt>
                <c:pt idx="43">
                  <c:v>42314</c:v>
                </c:pt>
                <c:pt idx="44">
                  <c:v>42321</c:v>
                </c:pt>
                <c:pt idx="45">
                  <c:v>42328</c:v>
                </c:pt>
                <c:pt idx="46">
                  <c:v>42333</c:v>
                </c:pt>
                <c:pt idx="47">
                  <c:v>42342</c:v>
                </c:pt>
                <c:pt idx="48">
                  <c:v>42349</c:v>
                </c:pt>
                <c:pt idx="49">
                  <c:v>42356</c:v>
                </c:pt>
                <c:pt idx="50">
                  <c:v>42361</c:v>
                </c:pt>
                <c:pt idx="51">
                  <c:v>42369</c:v>
                </c:pt>
                <c:pt idx="52">
                  <c:v>42377</c:v>
                </c:pt>
                <c:pt idx="53">
                  <c:v>42384</c:v>
                </c:pt>
                <c:pt idx="54">
                  <c:v>42391</c:v>
                </c:pt>
                <c:pt idx="55">
                  <c:v>42398</c:v>
                </c:pt>
                <c:pt idx="56">
                  <c:v>42405</c:v>
                </c:pt>
                <c:pt idx="57">
                  <c:v>42412</c:v>
                </c:pt>
                <c:pt idx="58">
                  <c:v>42419</c:v>
                </c:pt>
                <c:pt idx="59">
                  <c:v>42426</c:v>
                </c:pt>
                <c:pt idx="60">
                  <c:v>42433</c:v>
                </c:pt>
                <c:pt idx="61">
                  <c:v>42440</c:v>
                </c:pt>
                <c:pt idx="62">
                  <c:v>42447</c:v>
                </c:pt>
                <c:pt idx="63">
                  <c:v>42454</c:v>
                </c:pt>
                <c:pt idx="64">
                  <c:v>42461</c:v>
                </c:pt>
                <c:pt idx="65">
                  <c:v>42468</c:v>
                </c:pt>
                <c:pt idx="66">
                  <c:v>42475</c:v>
                </c:pt>
                <c:pt idx="67">
                  <c:v>42482</c:v>
                </c:pt>
                <c:pt idx="68">
                  <c:v>42489</c:v>
                </c:pt>
                <c:pt idx="69">
                  <c:v>42496</c:v>
                </c:pt>
                <c:pt idx="70">
                  <c:v>42503</c:v>
                </c:pt>
                <c:pt idx="71">
                  <c:v>42510</c:v>
                </c:pt>
                <c:pt idx="72">
                  <c:v>42517</c:v>
                </c:pt>
                <c:pt idx="73">
                  <c:v>42524</c:v>
                </c:pt>
                <c:pt idx="74">
                  <c:v>42531</c:v>
                </c:pt>
                <c:pt idx="75">
                  <c:v>42538</c:v>
                </c:pt>
                <c:pt idx="76">
                  <c:v>42545</c:v>
                </c:pt>
                <c:pt idx="77">
                  <c:v>42552</c:v>
                </c:pt>
                <c:pt idx="78">
                  <c:v>42559</c:v>
                </c:pt>
                <c:pt idx="79">
                  <c:v>42566</c:v>
                </c:pt>
                <c:pt idx="80">
                  <c:v>42573</c:v>
                </c:pt>
                <c:pt idx="81">
                  <c:v>42580</c:v>
                </c:pt>
                <c:pt idx="82">
                  <c:v>42587</c:v>
                </c:pt>
                <c:pt idx="83">
                  <c:v>42594</c:v>
                </c:pt>
                <c:pt idx="84">
                  <c:v>42601</c:v>
                </c:pt>
                <c:pt idx="85">
                  <c:v>42608</c:v>
                </c:pt>
                <c:pt idx="86">
                  <c:v>42615</c:v>
                </c:pt>
                <c:pt idx="87">
                  <c:v>42622</c:v>
                </c:pt>
                <c:pt idx="88">
                  <c:v>42629</c:v>
                </c:pt>
                <c:pt idx="89">
                  <c:v>42636</c:v>
                </c:pt>
                <c:pt idx="90">
                  <c:v>42643</c:v>
                </c:pt>
                <c:pt idx="91">
                  <c:v>42650</c:v>
                </c:pt>
                <c:pt idx="92">
                  <c:v>42657</c:v>
                </c:pt>
                <c:pt idx="93">
                  <c:v>42664</c:v>
                </c:pt>
                <c:pt idx="94">
                  <c:v>42671</c:v>
                </c:pt>
                <c:pt idx="95">
                  <c:v>42678</c:v>
                </c:pt>
                <c:pt idx="96">
                  <c:v>42685</c:v>
                </c:pt>
                <c:pt idx="97">
                  <c:v>42692</c:v>
                </c:pt>
                <c:pt idx="98">
                  <c:v>42697</c:v>
                </c:pt>
                <c:pt idx="99">
                  <c:v>42706</c:v>
                </c:pt>
                <c:pt idx="100">
                  <c:v>42713</c:v>
                </c:pt>
                <c:pt idx="101">
                  <c:v>42720</c:v>
                </c:pt>
                <c:pt idx="102">
                  <c:v>42726</c:v>
                </c:pt>
                <c:pt idx="103">
                  <c:v>42734</c:v>
                </c:pt>
                <c:pt idx="104">
                  <c:v>42741</c:v>
                </c:pt>
                <c:pt idx="105">
                  <c:v>42748</c:v>
                </c:pt>
                <c:pt idx="106">
                  <c:v>42755</c:v>
                </c:pt>
                <c:pt idx="107">
                  <c:v>42762</c:v>
                </c:pt>
                <c:pt idx="108">
                  <c:v>42769</c:v>
                </c:pt>
                <c:pt idx="109">
                  <c:v>42776</c:v>
                </c:pt>
                <c:pt idx="110">
                  <c:v>42783</c:v>
                </c:pt>
                <c:pt idx="111">
                  <c:v>42790</c:v>
                </c:pt>
                <c:pt idx="112">
                  <c:v>42797</c:v>
                </c:pt>
                <c:pt idx="113">
                  <c:v>42804</c:v>
                </c:pt>
                <c:pt idx="114">
                  <c:v>42811</c:v>
                </c:pt>
                <c:pt idx="115">
                  <c:v>42818</c:v>
                </c:pt>
                <c:pt idx="116">
                  <c:v>42825</c:v>
                </c:pt>
                <c:pt idx="117">
                  <c:v>42832</c:v>
                </c:pt>
                <c:pt idx="118">
                  <c:v>42839</c:v>
                </c:pt>
                <c:pt idx="119">
                  <c:v>42846</c:v>
                </c:pt>
                <c:pt idx="120">
                  <c:v>42853</c:v>
                </c:pt>
                <c:pt idx="121">
                  <c:v>42860</c:v>
                </c:pt>
                <c:pt idx="122">
                  <c:v>42867</c:v>
                </c:pt>
                <c:pt idx="123">
                  <c:v>42874</c:v>
                </c:pt>
                <c:pt idx="124">
                  <c:v>42881</c:v>
                </c:pt>
                <c:pt idx="125">
                  <c:v>42888</c:v>
                </c:pt>
                <c:pt idx="126">
                  <c:v>42895</c:v>
                </c:pt>
                <c:pt idx="127">
                  <c:v>42902</c:v>
                </c:pt>
                <c:pt idx="128">
                  <c:v>42909</c:v>
                </c:pt>
                <c:pt idx="129">
                  <c:v>42916</c:v>
                </c:pt>
                <c:pt idx="130">
                  <c:v>42923</c:v>
                </c:pt>
                <c:pt idx="131">
                  <c:v>42930</c:v>
                </c:pt>
                <c:pt idx="132">
                  <c:v>42937</c:v>
                </c:pt>
                <c:pt idx="133">
                  <c:v>42944</c:v>
                </c:pt>
                <c:pt idx="134">
                  <c:v>42951</c:v>
                </c:pt>
                <c:pt idx="135">
                  <c:v>42958</c:v>
                </c:pt>
                <c:pt idx="136">
                  <c:v>42965</c:v>
                </c:pt>
                <c:pt idx="137">
                  <c:v>42972</c:v>
                </c:pt>
                <c:pt idx="138">
                  <c:v>42979</c:v>
                </c:pt>
                <c:pt idx="139">
                  <c:v>42986</c:v>
                </c:pt>
                <c:pt idx="140">
                  <c:v>42993</c:v>
                </c:pt>
                <c:pt idx="141">
                  <c:v>43000</c:v>
                </c:pt>
                <c:pt idx="142">
                  <c:v>43007</c:v>
                </c:pt>
                <c:pt idx="143">
                  <c:v>43014</c:v>
                </c:pt>
                <c:pt idx="144">
                  <c:v>43021</c:v>
                </c:pt>
                <c:pt idx="145">
                  <c:v>43028</c:v>
                </c:pt>
                <c:pt idx="146">
                  <c:v>43035</c:v>
                </c:pt>
                <c:pt idx="147">
                  <c:v>43042</c:v>
                </c:pt>
                <c:pt idx="148">
                  <c:v>43049</c:v>
                </c:pt>
                <c:pt idx="149">
                  <c:v>43056</c:v>
                </c:pt>
                <c:pt idx="150">
                  <c:v>43061</c:v>
                </c:pt>
                <c:pt idx="151">
                  <c:v>43070</c:v>
                </c:pt>
                <c:pt idx="152">
                  <c:v>43077</c:v>
                </c:pt>
                <c:pt idx="153">
                  <c:v>43084</c:v>
                </c:pt>
                <c:pt idx="154">
                  <c:v>43091</c:v>
                </c:pt>
                <c:pt idx="155">
                  <c:v>43098</c:v>
                </c:pt>
                <c:pt idx="156">
                  <c:v>43105</c:v>
                </c:pt>
                <c:pt idx="157">
                  <c:v>43112</c:v>
                </c:pt>
                <c:pt idx="158">
                  <c:v>43119</c:v>
                </c:pt>
                <c:pt idx="159">
                  <c:v>43126</c:v>
                </c:pt>
                <c:pt idx="160">
                  <c:v>43133</c:v>
                </c:pt>
                <c:pt idx="161">
                  <c:v>43140</c:v>
                </c:pt>
                <c:pt idx="162">
                  <c:v>43147</c:v>
                </c:pt>
                <c:pt idx="163">
                  <c:v>43154</c:v>
                </c:pt>
                <c:pt idx="164">
                  <c:v>43161</c:v>
                </c:pt>
                <c:pt idx="165">
                  <c:v>43168</c:v>
                </c:pt>
                <c:pt idx="166">
                  <c:v>43175</c:v>
                </c:pt>
                <c:pt idx="167">
                  <c:v>43182</c:v>
                </c:pt>
                <c:pt idx="168">
                  <c:v>43189</c:v>
                </c:pt>
                <c:pt idx="169">
                  <c:v>43196</c:v>
                </c:pt>
                <c:pt idx="170">
                  <c:v>43203</c:v>
                </c:pt>
                <c:pt idx="171">
                  <c:v>43210</c:v>
                </c:pt>
                <c:pt idx="172">
                  <c:v>43217</c:v>
                </c:pt>
                <c:pt idx="173">
                  <c:v>43224</c:v>
                </c:pt>
                <c:pt idx="174">
                  <c:v>43231</c:v>
                </c:pt>
                <c:pt idx="175">
                  <c:v>43238</c:v>
                </c:pt>
                <c:pt idx="176">
                  <c:v>43245</c:v>
                </c:pt>
                <c:pt idx="177">
                  <c:v>43252</c:v>
                </c:pt>
                <c:pt idx="178">
                  <c:v>43259</c:v>
                </c:pt>
                <c:pt idx="179">
                  <c:v>43266</c:v>
                </c:pt>
                <c:pt idx="180">
                  <c:v>43273</c:v>
                </c:pt>
                <c:pt idx="181">
                  <c:v>43280</c:v>
                </c:pt>
                <c:pt idx="182">
                  <c:v>43287</c:v>
                </c:pt>
                <c:pt idx="183">
                  <c:v>43294</c:v>
                </c:pt>
                <c:pt idx="184">
                  <c:v>43301</c:v>
                </c:pt>
                <c:pt idx="185">
                  <c:v>43308</c:v>
                </c:pt>
                <c:pt idx="186">
                  <c:v>43315</c:v>
                </c:pt>
                <c:pt idx="187">
                  <c:v>43322</c:v>
                </c:pt>
                <c:pt idx="188">
                  <c:v>43329</c:v>
                </c:pt>
                <c:pt idx="189">
                  <c:v>43336</c:v>
                </c:pt>
                <c:pt idx="190">
                  <c:v>43343</c:v>
                </c:pt>
                <c:pt idx="191">
                  <c:v>43350</c:v>
                </c:pt>
                <c:pt idx="192">
                  <c:v>43357</c:v>
                </c:pt>
                <c:pt idx="193">
                  <c:v>43364</c:v>
                </c:pt>
                <c:pt idx="194">
                  <c:v>43371</c:v>
                </c:pt>
                <c:pt idx="195">
                  <c:v>43378</c:v>
                </c:pt>
                <c:pt idx="196">
                  <c:v>43385</c:v>
                </c:pt>
                <c:pt idx="197">
                  <c:v>43392</c:v>
                </c:pt>
                <c:pt idx="198">
                  <c:v>43399</c:v>
                </c:pt>
                <c:pt idx="199">
                  <c:v>43406</c:v>
                </c:pt>
                <c:pt idx="200">
                  <c:v>43413</c:v>
                </c:pt>
                <c:pt idx="201">
                  <c:v>43420</c:v>
                </c:pt>
                <c:pt idx="202">
                  <c:v>43427</c:v>
                </c:pt>
                <c:pt idx="203">
                  <c:v>43434</c:v>
                </c:pt>
                <c:pt idx="204">
                  <c:v>43441</c:v>
                </c:pt>
                <c:pt idx="205">
                  <c:v>43448</c:v>
                </c:pt>
                <c:pt idx="206">
                  <c:v>43455</c:v>
                </c:pt>
                <c:pt idx="207">
                  <c:v>43462</c:v>
                </c:pt>
                <c:pt idx="208">
                  <c:v>43469</c:v>
                </c:pt>
                <c:pt idx="209">
                  <c:v>43476</c:v>
                </c:pt>
                <c:pt idx="210">
                  <c:v>43483</c:v>
                </c:pt>
                <c:pt idx="211">
                  <c:v>43490</c:v>
                </c:pt>
                <c:pt idx="212">
                  <c:v>43497</c:v>
                </c:pt>
                <c:pt idx="213">
                  <c:v>43504</c:v>
                </c:pt>
                <c:pt idx="214">
                  <c:v>43511</c:v>
                </c:pt>
                <c:pt idx="215">
                  <c:v>43518</c:v>
                </c:pt>
                <c:pt idx="216">
                  <c:v>43525</c:v>
                </c:pt>
                <c:pt idx="217">
                  <c:v>43532</c:v>
                </c:pt>
                <c:pt idx="218">
                  <c:v>43539</c:v>
                </c:pt>
                <c:pt idx="219">
                  <c:v>43546</c:v>
                </c:pt>
                <c:pt idx="220">
                  <c:v>43553</c:v>
                </c:pt>
                <c:pt idx="221">
                  <c:v>43560</c:v>
                </c:pt>
                <c:pt idx="222">
                  <c:v>43567</c:v>
                </c:pt>
                <c:pt idx="223">
                  <c:v>43574</c:v>
                </c:pt>
                <c:pt idx="224">
                  <c:v>43581</c:v>
                </c:pt>
                <c:pt idx="225">
                  <c:v>43588</c:v>
                </c:pt>
                <c:pt idx="226">
                  <c:v>43595</c:v>
                </c:pt>
                <c:pt idx="227">
                  <c:v>43602</c:v>
                </c:pt>
                <c:pt idx="228">
                  <c:v>43609</c:v>
                </c:pt>
                <c:pt idx="229">
                  <c:v>43616</c:v>
                </c:pt>
                <c:pt idx="230">
                  <c:v>43623</c:v>
                </c:pt>
                <c:pt idx="231">
                  <c:v>43630</c:v>
                </c:pt>
                <c:pt idx="232">
                  <c:v>43637</c:v>
                </c:pt>
                <c:pt idx="233">
                  <c:v>43644</c:v>
                </c:pt>
                <c:pt idx="234">
                  <c:v>43651</c:v>
                </c:pt>
                <c:pt idx="235">
                  <c:v>43658</c:v>
                </c:pt>
                <c:pt idx="236">
                  <c:v>43665</c:v>
                </c:pt>
                <c:pt idx="237">
                  <c:v>43672</c:v>
                </c:pt>
                <c:pt idx="238">
                  <c:v>43679</c:v>
                </c:pt>
                <c:pt idx="239">
                  <c:v>43686</c:v>
                </c:pt>
                <c:pt idx="240">
                  <c:v>43693</c:v>
                </c:pt>
                <c:pt idx="241">
                  <c:v>43700</c:v>
                </c:pt>
                <c:pt idx="242">
                  <c:v>43707</c:v>
                </c:pt>
                <c:pt idx="243">
                  <c:v>43714</c:v>
                </c:pt>
                <c:pt idx="244">
                  <c:v>43721</c:v>
                </c:pt>
                <c:pt idx="245">
                  <c:v>43728</c:v>
                </c:pt>
                <c:pt idx="246">
                  <c:v>43735</c:v>
                </c:pt>
                <c:pt idx="247">
                  <c:v>43742</c:v>
                </c:pt>
                <c:pt idx="248">
                  <c:v>43749</c:v>
                </c:pt>
                <c:pt idx="249">
                  <c:v>43756</c:v>
                </c:pt>
                <c:pt idx="250">
                  <c:v>43763</c:v>
                </c:pt>
                <c:pt idx="251">
                  <c:v>43770</c:v>
                </c:pt>
                <c:pt idx="252">
                  <c:v>43777</c:v>
                </c:pt>
                <c:pt idx="253">
                  <c:v>43784</c:v>
                </c:pt>
                <c:pt idx="254">
                  <c:v>43791</c:v>
                </c:pt>
                <c:pt idx="255">
                  <c:v>43798</c:v>
                </c:pt>
                <c:pt idx="256">
                  <c:v>43805</c:v>
                </c:pt>
                <c:pt idx="257">
                  <c:v>43812</c:v>
                </c:pt>
                <c:pt idx="258">
                  <c:v>43819</c:v>
                </c:pt>
                <c:pt idx="259">
                  <c:v>43826</c:v>
                </c:pt>
                <c:pt idx="260">
                  <c:v>43833</c:v>
                </c:pt>
                <c:pt idx="261">
                  <c:v>43840</c:v>
                </c:pt>
                <c:pt idx="262">
                  <c:v>43847</c:v>
                </c:pt>
                <c:pt idx="263">
                  <c:v>43854</c:v>
                </c:pt>
                <c:pt idx="264">
                  <c:v>43861</c:v>
                </c:pt>
                <c:pt idx="265">
                  <c:v>43868</c:v>
                </c:pt>
                <c:pt idx="266">
                  <c:v>43875</c:v>
                </c:pt>
                <c:pt idx="267">
                  <c:v>43882</c:v>
                </c:pt>
                <c:pt idx="268">
                  <c:v>43889</c:v>
                </c:pt>
                <c:pt idx="269">
                  <c:v>43896</c:v>
                </c:pt>
                <c:pt idx="270">
                  <c:v>43903</c:v>
                </c:pt>
                <c:pt idx="271">
                  <c:v>43910</c:v>
                </c:pt>
                <c:pt idx="272">
                  <c:v>43917</c:v>
                </c:pt>
                <c:pt idx="273">
                  <c:v>43924</c:v>
                </c:pt>
                <c:pt idx="274">
                  <c:v>43931</c:v>
                </c:pt>
                <c:pt idx="275">
                  <c:v>43938</c:v>
                </c:pt>
                <c:pt idx="276">
                  <c:v>43945</c:v>
                </c:pt>
                <c:pt idx="277">
                  <c:v>43952</c:v>
                </c:pt>
                <c:pt idx="278">
                  <c:v>43959</c:v>
                </c:pt>
                <c:pt idx="279">
                  <c:v>43966</c:v>
                </c:pt>
                <c:pt idx="280">
                  <c:v>43973</c:v>
                </c:pt>
                <c:pt idx="281">
                  <c:v>43980</c:v>
                </c:pt>
                <c:pt idx="282">
                  <c:v>43987</c:v>
                </c:pt>
                <c:pt idx="283">
                  <c:v>43994</c:v>
                </c:pt>
                <c:pt idx="284">
                  <c:v>44001</c:v>
                </c:pt>
                <c:pt idx="285">
                  <c:v>44008</c:v>
                </c:pt>
                <c:pt idx="286">
                  <c:v>44015</c:v>
                </c:pt>
                <c:pt idx="287">
                  <c:v>44022</c:v>
                </c:pt>
                <c:pt idx="288">
                  <c:v>44029</c:v>
                </c:pt>
                <c:pt idx="289">
                  <c:v>44036</c:v>
                </c:pt>
                <c:pt idx="290">
                  <c:v>44043</c:v>
                </c:pt>
                <c:pt idx="291">
                  <c:v>44050</c:v>
                </c:pt>
                <c:pt idx="292">
                  <c:v>44057</c:v>
                </c:pt>
                <c:pt idx="293">
                  <c:v>44064</c:v>
                </c:pt>
                <c:pt idx="294">
                  <c:v>44071</c:v>
                </c:pt>
                <c:pt idx="295">
                  <c:v>44078</c:v>
                </c:pt>
                <c:pt idx="296">
                  <c:v>44085</c:v>
                </c:pt>
                <c:pt idx="297">
                  <c:v>44092</c:v>
                </c:pt>
                <c:pt idx="298">
                  <c:v>44099</c:v>
                </c:pt>
                <c:pt idx="299">
                  <c:v>44106</c:v>
                </c:pt>
                <c:pt idx="300">
                  <c:v>44113</c:v>
                </c:pt>
                <c:pt idx="301">
                  <c:v>44120</c:v>
                </c:pt>
                <c:pt idx="302">
                  <c:v>44127</c:v>
                </c:pt>
                <c:pt idx="303">
                  <c:v>44134</c:v>
                </c:pt>
                <c:pt idx="304">
                  <c:v>44141</c:v>
                </c:pt>
                <c:pt idx="305">
                  <c:v>44148</c:v>
                </c:pt>
                <c:pt idx="306">
                  <c:v>44155</c:v>
                </c:pt>
                <c:pt idx="307">
                  <c:v>44162</c:v>
                </c:pt>
                <c:pt idx="308">
                  <c:v>44169</c:v>
                </c:pt>
                <c:pt idx="309">
                  <c:v>44176</c:v>
                </c:pt>
                <c:pt idx="310">
                  <c:v>44183</c:v>
                </c:pt>
                <c:pt idx="311">
                  <c:v>44190</c:v>
                </c:pt>
                <c:pt idx="312">
                  <c:v>44197</c:v>
                </c:pt>
                <c:pt idx="313">
                  <c:v>44204</c:v>
                </c:pt>
                <c:pt idx="314">
                  <c:v>44211</c:v>
                </c:pt>
                <c:pt idx="315">
                  <c:v>44218</c:v>
                </c:pt>
                <c:pt idx="316">
                  <c:v>44225</c:v>
                </c:pt>
                <c:pt idx="317">
                  <c:v>44232</c:v>
                </c:pt>
                <c:pt idx="318">
                  <c:v>44239</c:v>
                </c:pt>
                <c:pt idx="319">
                  <c:v>44246</c:v>
                </c:pt>
                <c:pt idx="320">
                  <c:v>44253</c:v>
                </c:pt>
                <c:pt idx="321">
                  <c:v>44260</c:v>
                </c:pt>
                <c:pt idx="322">
                  <c:v>44267</c:v>
                </c:pt>
                <c:pt idx="323">
                  <c:v>44274</c:v>
                </c:pt>
                <c:pt idx="324">
                  <c:v>44281</c:v>
                </c:pt>
                <c:pt idx="325">
                  <c:v>44288</c:v>
                </c:pt>
                <c:pt idx="326">
                  <c:v>44295</c:v>
                </c:pt>
                <c:pt idx="327">
                  <c:v>44302</c:v>
                </c:pt>
                <c:pt idx="328">
                  <c:v>44309</c:v>
                </c:pt>
                <c:pt idx="329">
                  <c:v>44316</c:v>
                </c:pt>
                <c:pt idx="330">
                  <c:v>44323</c:v>
                </c:pt>
                <c:pt idx="331">
                  <c:v>44330</c:v>
                </c:pt>
                <c:pt idx="332">
                  <c:v>44337</c:v>
                </c:pt>
                <c:pt idx="333">
                  <c:v>44344</c:v>
                </c:pt>
                <c:pt idx="334">
                  <c:v>44351</c:v>
                </c:pt>
                <c:pt idx="335">
                  <c:v>44358</c:v>
                </c:pt>
                <c:pt idx="336">
                  <c:v>44365</c:v>
                </c:pt>
                <c:pt idx="337">
                  <c:v>44372</c:v>
                </c:pt>
                <c:pt idx="338">
                  <c:v>44379</c:v>
                </c:pt>
                <c:pt idx="339">
                  <c:v>44386</c:v>
                </c:pt>
                <c:pt idx="340">
                  <c:v>44393</c:v>
                </c:pt>
                <c:pt idx="341">
                  <c:v>44400</c:v>
                </c:pt>
                <c:pt idx="342">
                  <c:v>44407</c:v>
                </c:pt>
                <c:pt idx="343">
                  <c:v>44414</c:v>
                </c:pt>
                <c:pt idx="344">
                  <c:v>44421</c:v>
                </c:pt>
                <c:pt idx="345">
                  <c:v>44428</c:v>
                </c:pt>
                <c:pt idx="346">
                  <c:v>44435</c:v>
                </c:pt>
                <c:pt idx="347">
                  <c:v>44442</c:v>
                </c:pt>
                <c:pt idx="348">
                  <c:v>44449</c:v>
                </c:pt>
                <c:pt idx="349">
                  <c:v>44456</c:v>
                </c:pt>
                <c:pt idx="350">
                  <c:v>44463</c:v>
                </c:pt>
                <c:pt idx="351">
                  <c:v>44470</c:v>
                </c:pt>
                <c:pt idx="352">
                  <c:v>44477</c:v>
                </c:pt>
                <c:pt idx="353">
                  <c:v>44484</c:v>
                </c:pt>
                <c:pt idx="354">
                  <c:v>44491</c:v>
                </c:pt>
                <c:pt idx="355">
                  <c:v>44498</c:v>
                </c:pt>
                <c:pt idx="356">
                  <c:v>44505</c:v>
                </c:pt>
                <c:pt idx="357">
                  <c:v>44512</c:v>
                </c:pt>
                <c:pt idx="358">
                  <c:v>44519</c:v>
                </c:pt>
                <c:pt idx="359">
                  <c:v>44526</c:v>
                </c:pt>
                <c:pt idx="360">
                  <c:v>44533</c:v>
                </c:pt>
                <c:pt idx="361">
                  <c:v>44540</c:v>
                </c:pt>
                <c:pt idx="362">
                  <c:v>44547</c:v>
                </c:pt>
                <c:pt idx="363">
                  <c:v>44554</c:v>
                </c:pt>
                <c:pt idx="364">
                  <c:v>44561</c:v>
                </c:pt>
                <c:pt idx="365">
                  <c:v>44568</c:v>
                </c:pt>
                <c:pt idx="366">
                  <c:v>44575</c:v>
                </c:pt>
                <c:pt idx="367">
                  <c:v>44582</c:v>
                </c:pt>
                <c:pt idx="368">
                  <c:v>44589</c:v>
                </c:pt>
                <c:pt idx="369">
                  <c:v>44596</c:v>
                </c:pt>
                <c:pt idx="370">
                  <c:v>44603</c:v>
                </c:pt>
                <c:pt idx="371">
                  <c:v>44610</c:v>
                </c:pt>
                <c:pt idx="372">
                  <c:v>44617</c:v>
                </c:pt>
                <c:pt idx="373">
                  <c:v>44624</c:v>
                </c:pt>
                <c:pt idx="374">
                  <c:v>44631</c:v>
                </c:pt>
                <c:pt idx="375">
                  <c:v>44638</c:v>
                </c:pt>
                <c:pt idx="376">
                  <c:v>44645</c:v>
                </c:pt>
                <c:pt idx="377">
                  <c:v>44652</c:v>
                </c:pt>
                <c:pt idx="378">
                  <c:v>44659</c:v>
                </c:pt>
                <c:pt idx="379">
                  <c:v>44666</c:v>
                </c:pt>
                <c:pt idx="380">
                  <c:v>44673</c:v>
                </c:pt>
                <c:pt idx="381">
                  <c:v>44680</c:v>
                </c:pt>
                <c:pt idx="382">
                  <c:v>44687</c:v>
                </c:pt>
                <c:pt idx="383">
                  <c:v>44694</c:v>
                </c:pt>
                <c:pt idx="384">
                  <c:v>44701</c:v>
                </c:pt>
                <c:pt idx="385">
                  <c:v>44708</c:v>
                </c:pt>
                <c:pt idx="386">
                  <c:v>44715</c:v>
                </c:pt>
                <c:pt idx="387">
                  <c:v>44722</c:v>
                </c:pt>
                <c:pt idx="388">
                  <c:v>44729</c:v>
                </c:pt>
                <c:pt idx="389">
                  <c:v>44736</c:v>
                </c:pt>
                <c:pt idx="390">
                  <c:v>44743</c:v>
                </c:pt>
                <c:pt idx="391">
                  <c:v>44750</c:v>
                </c:pt>
                <c:pt idx="392">
                  <c:v>44757</c:v>
                </c:pt>
                <c:pt idx="393">
                  <c:v>44764</c:v>
                </c:pt>
                <c:pt idx="394">
                  <c:v>44771</c:v>
                </c:pt>
                <c:pt idx="395">
                  <c:v>44778</c:v>
                </c:pt>
                <c:pt idx="396">
                  <c:v>44785</c:v>
                </c:pt>
                <c:pt idx="397">
                  <c:v>44792</c:v>
                </c:pt>
                <c:pt idx="398">
                  <c:v>44799</c:v>
                </c:pt>
                <c:pt idx="399">
                  <c:v>44806</c:v>
                </c:pt>
                <c:pt idx="400">
                  <c:v>44813</c:v>
                </c:pt>
                <c:pt idx="401">
                  <c:v>44820</c:v>
                </c:pt>
                <c:pt idx="402">
                  <c:v>44827</c:v>
                </c:pt>
                <c:pt idx="403">
                  <c:v>44834</c:v>
                </c:pt>
                <c:pt idx="404">
                  <c:v>44841</c:v>
                </c:pt>
                <c:pt idx="405">
                  <c:v>44848</c:v>
                </c:pt>
                <c:pt idx="406">
                  <c:v>44855</c:v>
                </c:pt>
                <c:pt idx="407">
                  <c:v>44862</c:v>
                </c:pt>
                <c:pt idx="408">
                  <c:v>44869</c:v>
                </c:pt>
                <c:pt idx="409">
                  <c:v>44876</c:v>
                </c:pt>
                <c:pt idx="410">
                  <c:v>44883</c:v>
                </c:pt>
                <c:pt idx="411">
                  <c:v>44890</c:v>
                </c:pt>
                <c:pt idx="412">
                  <c:v>44897</c:v>
                </c:pt>
                <c:pt idx="413">
                  <c:v>44904</c:v>
                </c:pt>
                <c:pt idx="414">
                  <c:v>44911</c:v>
                </c:pt>
                <c:pt idx="415">
                  <c:v>44918</c:v>
                </c:pt>
                <c:pt idx="416">
                  <c:v>44925</c:v>
                </c:pt>
                <c:pt idx="417">
                  <c:v>44932</c:v>
                </c:pt>
                <c:pt idx="418">
                  <c:v>44939</c:v>
                </c:pt>
                <c:pt idx="419">
                  <c:v>44946</c:v>
                </c:pt>
                <c:pt idx="420">
                  <c:v>44953</c:v>
                </c:pt>
                <c:pt idx="421">
                  <c:v>44960</c:v>
                </c:pt>
                <c:pt idx="422">
                  <c:v>44967</c:v>
                </c:pt>
                <c:pt idx="423">
                  <c:v>44974</c:v>
                </c:pt>
                <c:pt idx="424">
                  <c:v>44981</c:v>
                </c:pt>
                <c:pt idx="425">
                  <c:v>44988</c:v>
                </c:pt>
                <c:pt idx="426">
                  <c:v>44995</c:v>
                </c:pt>
                <c:pt idx="427">
                  <c:v>45002</c:v>
                </c:pt>
                <c:pt idx="428">
                  <c:v>45009</c:v>
                </c:pt>
                <c:pt idx="429">
                  <c:v>45016</c:v>
                </c:pt>
                <c:pt idx="430">
                  <c:v>45023</c:v>
                </c:pt>
                <c:pt idx="431">
                  <c:v>45030</c:v>
                </c:pt>
                <c:pt idx="432">
                  <c:v>45037</c:v>
                </c:pt>
                <c:pt idx="433">
                  <c:v>45044</c:v>
                </c:pt>
                <c:pt idx="434">
                  <c:v>45051</c:v>
                </c:pt>
                <c:pt idx="435">
                  <c:v>45058</c:v>
                </c:pt>
                <c:pt idx="436">
                  <c:v>45065</c:v>
                </c:pt>
                <c:pt idx="437">
                  <c:v>45072</c:v>
                </c:pt>
                <c:pt idx="438">
                  <c:v>45079</c:v>
                </c:pt>
                <c:pt idx="439">
                  <c:v>45086</c:v>
                </c:pt>
                <c:pt idx="440">
                  <c:v>45093</c:v>
                </c:pt>
                <c:pt idx="441">
                  <c:v>45100</c:v>
                </c:pt>
                <c:pt idx="442">
                  <c:v>45107</c:v>
                </c:pt>
                <c:pt idx="443">
                  <c:v>45114</c:v>
                </c:pt>
                <c:pt idx="444">
                  <c:v>45121</c:v>
                </c:pt>
                <c:pt idx="445">
                  <c:v>45128</c:v>
                </c:pt>
                <c:pt idx="446">
                  <c:v>45135</c:v>
                </c:pt>
                <c:pt idx="447">
                  <c:v>45142</c:v>
                </c:pt>
                <c:pt idx="448">
                  <c:v>45149</c:v>
                </c:pt>
                <c:pt idx="449">
                  <c:v>45156</c:v>
                </c:pt>
                <c:pt idx="450">
                  <c:v>45163</c:v>
                </c:pt>
                <c:pt idx="451">
                  <c:v>45170</c:v>
                </c:pt>
                <c:pt idx="452">
                  <c:v>45177</c:v>
                </c:pt>
                <c:pt idx="453">
                  <c:v>45184</c:v>
                </c:pt>
              </c:numCache>
            </c:numRef>
          </c:cat>
          <c:val>
            <c:numRef>
              <c:f>Sheet1!$B$3:$B$456</c:f>
              <c:numCache>
                <c:formatCode>0</c:formatCode>
                <c:ptCount val="454"/>
                <c:pt idx="0">
                  <c:v>383</c:v>
                </c:pt>
                <c:pt idx="1">
                  <c:v>377</c:v>
                </c:pt>
                <c:pt idx="2">
                  <c:v>367</c:v>
                </c:pt>
                <c:pt idx="3">
                  <c:v>362</c:v>
                </c:pt>
                <c:pt idx="4">
                  <c:v>363</c:v>
                </c:pt>
                <c:pt idx="5">
                  <c:v>362</c:v>
                </c:pt>
                <c:pt idx="6">
                  <c:v>357</c:v>
                </c:pt>
                <c:pt idx="7">
                  <c:v>348</c:v>
                </c:pt>
                <c:pt idx="8">
                  <c:v>341</c:v>
                </c:pt>
                <c:pt idx="9">
                  <c:v>335</c:v>
                </c:pt>
                <c:pt idx="10">
                  <c:v>333</c:v>
                </c:pt>
                <c:pt idx="11">
                  <c:v>336</c:v>
                </c:pt>
                <c:pt idx="12">
                  <c:v>337</c:v>
                </c:pt>
                <c:pt idx="13">
                  <c:v>336</c:v>
                </c:pt>
                <c:pt idx="14">
                  <c:v>332</c:v>
                </c:pt>
                <c:pt idx="15">
                  <c:v>327</c:v>
                </c:pt>
                <c:pt idx="16">
                  <c:v>321</c:v>
                </c:pt>
                <c:pt idx="17">
                  <c:v>315</c:v>
                </c:pt>
                <c:pt idx="18">
                  <c:v>310</c:v>
                </c:pt>
                <c:pt idx="19">
                  <c:v>312</c:v>
                </c:pt>
                <c:pt idx="20">
                  <c:v>315</c:v>
                </c:pt>
                <c:pt idx="21">
                  <c:v>322</c:v>
                </c:pt>
                <c:pt idx="22">
                  <c:v>332</c:v>
                </c:pt>
                <c:pt idx="23">
                  <c:v>342</c:v>
                </c:pt>
                <c:pt idx="24">
                  <c:v>348</c:v>
                </c:pt>
                <c:pt idx="25">
                  <c:v>349</c:v>
                </c:pt>
                <c:pt idx="26">
                  <c:v>348</c:v>
                </c:pt>
                <c:pt idx="27">
                  <c:v>344</c:v>
                </c:pt>
                <c:pt idx="28">
                  <c:v>340</c:v>
                </c:pt>
                <c:pt idx="29">
                  <c:v>332</c:v>
                </c:pt>
                <c:pt idx="30">
                  <c:v>329</c:v>
                </c:pt>
                <c:pt idx="31">
                  <c:v>326</c:v>
                </c:pt>
                <c:pt idx="32">
                  <c:v>319</c:v>
                </c:pt>
                <c:pt idx="33">
                  <c:v>309</c:v>
                </c:pt>
                <c:pt idx="34">
                  <c:v>298</c:v>
                </c:pt>
                <c:pt idx="35">
                  <c:v>294</c:v>
                </c:pt>
                <c:pt idx="36">
                  <c:v>297</c:v>
                </c:pt>
                <c:pt idx="37">
                  <c:v>297</c:v>
                </c:pt>
                <c:pt idx="38">
                  <c:v>299</c:v>
                </c:pt>
                <c:pt idx="39">
                  <c:v>305</c:v>
                </c:pt>
                <c:pt idx="40">
                  <c:v>316</c:v>
                </c:pt>
                <c:pt idx="41">
                  <c:v>325</c:v>
                </c:pt>
                <c:pt idx="42">
                  <c:v>330</c:v>
                </c:pt>
                <c:pt idx="43">
                  <c:v>331</c:v>
                </c:pt>
                <c:pt idx="44">
                  <c:v>326</c:v>
                </c:pt>
                <c:pt idx="45">
                  <c:v>316</c:v>
                </c:pt>
                <c:pt idx="46">
                  <c:v>315</c:v>
                </c:pt>
                <c:pt idx="47">
                  <c:v>312</c:v>
                </c:pt>
                <c:pt idx="48">
                  <c:v>314</c:v>
                </c:pt>
                <c:pt idx="49">
                  <c:v>316</c:v>
                </c:pt>
                <c:pt idx="50">
                  <c:v>319</c:v>
                </c:pt>
                <c:pt idx="51">
                  <c:v>320</c:v>
                </c:pt>
                <c:pt idx="52">
                  <c:v>320</c:v>
                </c:pt>
                <c:pt idx="53">
                  <c:v>315</c:v>
                </c:pt>
                <c:pt idx="54">
                  <c:v>308</c:v>
                </c:pt>
                <c:pt idx="55">
                  <c:v>305</c:v>
                </c:pt>
                <c:pt idx="56">
                  <c:v>309</c:v>
                </c:pt>
                <c:pt idx="57">
                  <c:v>313</c:v>
                </c:pt>
                <c:pt idx="58">
                  <c:v>314</c:v>
                </c:pt>
                <c:pt idx="59">
                  <c:v>315</c:v>
                </c:pt>
                <c:pt idx="60">
                  <c:v>316</c:v>
                </c:pt>
                <c:pt idx="61">
                  <c:v>322</c:v>
                </c:pt>
                <c:pt idx="62">
                  <c:v>332</c:v>
                </c:pt>
                <c:pt idx="63">
                  <c:v>340</c:v>
                </c:pt>
                <c:pt idx="64">
                  <c:v>345</c:v>
                </c:pt>
                <c:pt idx="65">
                  <c:v>347</c:v>
                </c:pt>
                <c:pt idx="66">
                  <c:v>346</c:v>
                </c:pt>
                <c:pt idx="67">
                  <c:v>346</c:v>
                </c:pt>
                <c:pt idx="68">
                  <c:v>350</c:v>
                </c:pt>
                <c:pt idx="69">
                  <c:v>353</c:v>
                </c:pt>
                <c:pt idx="70">
                  <c:v>359</c:v>
                </c:pt>
                <c:pt idx="71">
                  <c:v>360</c:v>
                </c:pt>
                <c:pt idx="72">
                  <c:v>357</c:v>
                </c:pt>
                <c:pt idx="73">
                  <c:v>355</c:v>
                </c:pt>
                <c:pt idx="74">
                  <c:v>352</c:v>
                </c:pt>
                <c:pt idx="75">
                  <c:v>349</c:v>
                </c:pt>
                <c:pt idx="76">
                  <c:v>348</c:v>
                </c:pt>
                <c:pt idx="77">
                  <c:v>347</c:v>
                </c:pt>
                <c:pt idx="78">
                  <c:v>349</c:v>
                </c:pt>
                <c:pt idx="79">
                  <c:v>352</c:v>
                </c:pt>
                <c:pt idx="80">
                  <c:v>357</c:v>
                </c:pt>
                <c:pt idx="81">
                  <c:v>363</c:v>
                </c:pt>
                <c:pt idx="82">
                  <c:v>367</c:v>
                </c:pt>
                <c:pt idx="83">
                  <c:v>369</c:v>
                </c:pt>
                <c:pt idx="84">
                  <c:v>368</c:v>
                </c:pt>
                <c:pt idx="85">
                  <c:v>362</c:v>
                </c:pt>
                <c:pt idx="86">
                  <c:v>354</c:v>
                </c:pt>
                <c:pt idx="87">
                  <c:v>351</c:v>
                </c:pt>
                <c:pt idx="88">
                  <c:v>350</c:v>
                </c:pt>
                <c:pt idx="89">
                  <c:v>352</c:v>
                </c:pt>
                <c:pt idx="90">
                  <c:v>356</c:v>
                </c:pt>
                <c:pt idx="91">
                  <c:v>358</c:v>
                </c:pt>
                <c:pt idx="92">
                  <c:v>358</c:v>
                </c:pt>
                <c:pt idx="93">
                  <c:v>356</c:v>
                </c:pt>
                <c:pt idx="94">
                  <c:v>350</c:v>
                </c:pt>
                <c:pt idx="95">
                  <c:v>345</c:v>
                </c:pt>
                <c:pt idx="96">
                  <c:v>344</c:v>
                </c:pt>
                <c:pt idx="97">
                  <c:v>346</c:v>
                </c:pt>
                <c:pt idx="98">
                  <c:v>349</c:v>
                </c:pt>
                <c:pt idx="99">
                  <c:v>355</c:v>
                </c:pt>
                <c:pt idx="100">
                  <c:v>359</c:v>
                </c:pt>
                <c:pt idx="101">
                  <c:v>360</c:v>
                </c:pt>
                <c:pt idx="102">
                  <c:v>360</c:v>
                </c:pt>
                <c:pt idx="103">
                  <c:v>359</c:v>
                </c:pt>
                <c:pt idx="104">
                  <c:v>357</c:v>
                </c:pt>
                <c:pt idx="105">
                  <c:v>356</c:v>
                </c:pt>
                <c:pt idx="106">
                  <c:v>354</c:v>
                </c:pt>
                <c:pt idx="107">
                  <c:v>355</c:v>
                </c:pt>
                <c:pt idx="108">
                  <c:v>366</c:v>
                </c:pt>
                <c:pt idx="109">
                  <c:v>391</c:v>
                </c:pt>
                <c:pt idx="110">
                  <c:v>405</c:v>
                </c:pt>
                <c:pt idx="111">
                  <c:v>410</c:v>
                </c:pt>
                <c:pt idx="112">
                  <c:v>407</c:v>
                </c:pt>
                <c:pt idx="113">
                  <c:v>402</c:v>
                </c:pt>
                <c:pt idx="114">
                  <c:v>396</c:v>
                </c:pt>
                <c:pt idx="115">
                  <c:v>398</c:v>
                </c:pt>
                <c:pt idx="116">
                  <c:v>402</c:v>
                </c:pt>
                <c:pt idx="117">
                  <c:v>414</c:v>
                </c:pt>
                <c:pt idx="118">
                  <c:v>433</c:v>
                </c:pt>
                <c:pt idx="119">
                  <c:v>437</c:v>
                </c:pt>
                <c:pt idx="120">
                  <c:v>435</c:v>
                </c:pt>
                <c:pt idx="121">
                  <c:v>429</c:v>
                </c:pt>
                <c:pt idx="122">
                  <c:v>420</c:v>
                </c:pt>
                <c:pt idx="123">
                  <c:v>409</c:v>
                </c:pt>
                <c:pt idx="124">
                  <c:v>406</c:v>
                </c:pt>
                <c:pt idx="125">
                  <c:v>402</c:v>
                </c:pt>
                <c:pt idx="126">
                  <c:v>398</c:v>
                </c:pt>
                <c:pt idx="127">
                  <c:v>397</c:v>
                </c:pt>
                <c:pt idx="128">
                  <c:v>397</c:v>
                </c:pt>
                <c:pt idx="129">
                  <c:v>397</c:v>
                </c:pt>
                <c:pt idx="130">
                  <c:v>399</c:v>
                </c:pt>
                <c:pt idx="131">
                  <c:v>411</c:v>
                </c:pt>
                <c:pt idx="132">
                  <c:v>422</c:v>
                </c:pt>
                <c:pt idx="133">
                  <c:v>428</c:v>
                </c:pt>
                <c:pt idx="134">
                  <c:v>427</c:v>
                </c:pt>
                <c:pt idx="135">
                  <c:v>423</c:v>
                </c:pt>
                <c:pt idx="136">
                  <c:v>414</c:v>
                </c:pt>
                <c:pt idx="137">
                  <c:v>405</c:v>
                </c:pt>
                <c:pt idx="138">
                  <c:v>403</c:v>
                </c:pt>
                <c:pt idx="139">
                  <c:v>410</c:v>
                </c:pt>
                <c:pt idx="140">
                  <c:v>421</c:v>
                </c:pt>
                <c:pt idx="141">
                  <c:v>429</c:v>
                </c:pt>
                <c:pt idx="142">
                  <c:v>436</c:v>
                </c:pt>
                <c:pt idx="143">
                  <c:v>440</c:v>
                </c:pt>
                <c:pt idx="144">
                  <c:v>440</c:v>
                </c:pt>
                <c:pt idx="145">
                  <c:v>438</c:v>
                </c:pt>
                <c:pt idx="146">
                  <c:v>433</c:v>
                </c:pt>
                <c:pt idx="147">
                  <c:v>431</c:v>
                </c:pt>
                <c:pt idx="148">
                  <c:v>436</c:v>
                </c:pt>
                <c:pt idx="149">
                  <c:v>438</c:v>
                </c:pt>
                <c:pt idx="150">
                  <c:v>438</c:v>
                </c:pt>
                <c:pt idx="151">
                  <c:v>436</c:v>
                </c:pt>
                <c:pt idx="152">
                  <c:v>434</c:v>
                </c:pt>
                <c:pt idx="153">
                  <c:v>431</c:v>
                </c:pt>
                <c:pt idx="154">
                  <c:v>432</c:v>
                </c:pt>
                <c:pt idx="155">
                  <c:v>433</c:v>
                </c:pt>
                <c:pt idx="156">
                  <c:v>436</c:v>
                </c:pt>
                <c:pt idx="157">
                  <c:v>445</c:v>
                </c:pt>
                <c:pt idx="158">
                  <c:v>458</c:v>
                </c:pt>
                <c:pt idx="159">
                  <c:v>471</c:v>
                </c:pt>
                <c:pt idx="160">
                  <c:v>481</c:v>
                </c:pt>
                <c:pt idx="161">
                  <c:v>492</c:v>
                </c:pt>
                <c:pt idx="162">
                  <c:v>500</c:v>
                </c:pt>
                <c:pt idx="163">
                  <c:v>509</c:v>
                </c:pt>
                <c:pt idx="164">
                  <c:v>512</c:v>
                </c:pt>
                <c:pt idx="165">
                  <c:v>511</c:v>
                </c:pt>
                <c:pt idx="166">
                  <c:v>506</c:v>
                </c:pt>
                <c:pt idx="167">
                  <c:v>491</c:v>
                </c:pt>
                <c:pt idx="168">
                  <c:v>489</c:v>
                </c:pt>
                <c:pt idx="169">
                  <c:v>492</c:v>
                </c:pt>
                <c:pt idx="170">
                  <c:v>494</c:v>
                </c:pt>
                <c:pt idx="171">
                  <c:v>498</c:v>
                </c:pt>
                <c:pt idx="172">
                  <c:v>506</c:v>
                </c:pt>
                <c:pt idx="173">
                  <c:v>525</c:v>
                </c:pt>
                <c:pt idx="174">
                  <c:v>543</c:v>
                </c:pt>
                <c:pt idx="175">
                  <c:v>568</c:v>
                </c:pt>
                <c:pt idx="176">
                  <c:v>578</c:v>
                </c:pt>
                <c:pt idx="177">
                  <c:v>582</c:v>
                </c:pt>
                <c:pt idx="178">
                  <c:v>582</c:v>
                </c:pt>
                <c:pt idx="179">
                  <c:v>571</c:v>
                </c:pt>
                <c:pt idx="180">
                  <c:v>554</c:v>
                </c:pt>
                <c:pt idx="181">
                  <c:v>547</c:v>
                </c:pt>
                <c:pt idx="182">
                  <c:v>542</c:v>
                </c:pt>
                <c:pt idx="183">
                  <c:v>532</c:v>
                </c:pt>
                <c:pt idx="184">
                  <c:v>515</c:v>
                </c:pt>
                <c:pt idx="185">
                  <c:v>491</c:v>
                </c:pt>
                <c:pt idx="186">
                  <c:v>463</c:v>
                </c:pt>
                <c:pt idx="187">
                  <c:v>440</c:v>
                </c:pt>
                <c:pt idx="188">
                  <c:v>441</c:v>
                </c:pt>
                <c:pt idx="189">
                  <c:v>451</c:v>
                </c:pt>
                <c:pt idx="190">
                  <c:v>453</c:v>
                </c:pt>
                <c:pt idx="191">
                  <c:v>453</c:v>
                </c:pt>
                <c:pt idx="192">
                  <c:v>441</c:v>
                </c:pt>
                <c:pt idx="193">
                  <c:v>423</c:v>
                </c:pt>
                <c:pt idx="194">
                  <c:v>405</c:v>
                </c:pt>
                <c:pt idx="195">
                  <c:v>389</c:v>
                </c:pt>
                <c:pt idx="196">
                  <c:v>373</c:v>
                </c:pt>
                <c:pt idx="197">
                  <c:v>360</c:v>
                </c:pt>
                <c:pt idx="198">
                  <c:v>346</c:v>
                </c:pt>
                <c:pt idx="199">
                  <c:v>337</c:v>
                </c:pt>
                <c:pt idx="200">
                  <c:v>337</c:v>
                </c:pt>
                <c:pt idx="201">
                  <c:v>340</c:v>
                </c:pt>
                <c:pt idx="202">
                  <c:v>342</c:v>
                </c:pt>
                <c:pt idx="203">
                  <c:v>343</c:v>
                </c:pt>
                <c:pt idx="204">
                  <c:v>340</c:v>
                </c:pt>
                <c:pt idx="205">
                  <c:v>335</c:v>
                </c:pt>
                <c:pt idx="206">
                  <c:v>332</c:v>
                </c:pt>
                <c:pt idx="207">
                  <c:v>332</c:v>
                </c:pt>
                <c:pt idx="208">
                  <c:v>329</c:v>
                </c:pt>
                <c:pt idx="209">
                  <c:v>327</c:v>
                </c:pt>
                <c:pt idx="210">
                  <c:v>330</c:v>
                </c:pt>
                <c:pt idx="211">
                  <c:v>336</c:v>
                </c:pt>
                <c:pt idx="212">
                  <c:v>354</c:v>
                </c:pt>
                <c:pt idx="213" formatCode="General">
                  <c:v>370</c:v>
                </c:pt>
                <c:pt idx="214" formatCode="General">
                  <c:v>377</c:v>
                </c:pt>
                <c:pt idx="215" formatCode="General">
                  <c:v>377</c:v>
                </c:pt>
                <c:pt idx="216" formatCode="General">
                  <c:v>371</c:v>
                </c:pt>
                <c:pt idx="217" formatCode="General">
                  <c:v>364</c:v>
                </c:pt>
                <c:pt idx="218" formatCode="General">
                  <c:v>362</c:v>
                </c:pt>
                <c:pt idx="219" formatCode="General">
                  <c:v>361</c:v>
                </c:pt>
                <c:pt idx="220" formatCode="General">
                  <c:v>360</c:v>
                </c:pt>
                <c:pt idx="221" formatCode="General">
                  <c:v>358</c:v>
                </c:pt>
                <c:pt idx="222" formatCode="General">
                  <c:v>353</c:v>
                </c:pt>
                <c:pt idx="223" formatCode="General">
                  <c:v>350</c:v>
                </c:pt>
                <c:pt idx="224" formatCode="General">
                  <c:v>351</c:v>
                </c:pt>
                <c:pt idx="225" formatCode="General">
                  <c:v>353</c:v>
                </c:pt>
                <c:pt idx="226" formatCode="General">
                  <c:v>352</c:v>
                </c:pt>
                <c:pt idx="227" formatCode="General">
                  <c:v>345</c:v>
                </c:pt>
                <c:pt idx="228" formatCode="General">
                  <c:v>335</c:v>
                </c:pt>
                <c:pt idx="229" formatCode="General">
                  <c:v>325</c:v>
                </c:pt>
                <c:pt idx="230" formatCode="General">
                  <c:v>319</c:v>
                </c:pt>
                <c:pt idx="231" formatCode="General">
                  <c:v>326</c:v>
                </c:pt>
                <c:pt idx="232" formatCode="General">
                  <c:v>345</c:v>
                </c:pt>
                <c:pt idx="233" formatCode="General">
                  <c:v>354</c:v>
                </c:pt>
                <c:pt idx="234" formatCode="General">
                  <c:v>359</c:v>
                </c:pt>
                <c:pt idx="235" formatCode="General">
                  <c:v>361</c:v>
                </c:pt>
                <c:pt idx="236" formatCode="General">
                  <c:v>356</c:v>
                </c:pt>
                <c:pt idx="237" formatCode="General">
                  <c:v>351</c:v>
                </c:pt>
                <c:pt idx="238" formatCode="General">
                  <c:v>346</c:v>
                </c:pt>
                <c:pt idx="239" formatCode="General">
                  <c:v>345</c:v>
                </c:pt>
                <c:pt idx="240" formatCode="General">
                  <c:v>344</c:v>
                </c:pt>
                <c:pt idx="241" formatCode="General">
                  <c:v>349</c:v>
                </c:pt>
                <c:pt idx="242" formatCode="General">
                  <c:v>357</c:v>
                </c:pt>
                <c:pt idx="243" formatCode="General">
                  <c:v>362</c:v>
                </c:pt>
                <c:pt idx="244" formatCode="General">
                  <c:v>367</c:v>
                </c:pt>
                <c:pt idx="245" formatCode="General">
                  <c:v>369</c:v>
                </c:pt>
                <c:pt idx="246" formatCode="General">
                  <c:v>367</c:v>
                </c:pt>
                <c:pt idx="247" formatCode="General">
                  <c:v>363</c:v>
                </c:pt>
                <c:pt idx="248" formatCode="General">
                  <c:v>354</c:v>
                </c:pt>
                <c:pt idx="249" formatCode="General">
                  <c:v>353</c:v>
                </c:pt>
                <c:pt idx="250" formatCode="General">
                  <c:v>362</c:v>
                </c:pt>
                <c:pt idx="251" formatCode="General">
                  <c:v>370</c:v>
                </c:pt>
                <c:pt idx="252" formatCode="General">
                  <c:v>374</c:v>
                </c:pt>
                <c:pt idx="253" formatCode="General">
                  <c:v>373</c:v>
                </c:pt>
                <c:pt idx="254" formatCode="General">
                  <c:v>373</c:v>
                </c:pt>
                <c:pt idx="255" formatCode="General">
                  <c:v>373</c:v>
                </c:pt>
                <c:pt idx="256" formatCode="General">
                  <c:v>372</c:v>
                </c:pt>
                <c:pt idx="257" formatCode="General">
                  <c:v>369</c:v>
                </c:pt>
                <c:pt idx="258" formatCode="General">
                  <c:v>371</c:v>
                </c:pt>
                <c:pt idx="259" formatCode="General">
                  <c:v>373</c:v>
                </c:pt>
                <c:pt idx="260" formatCode="General">
                  <c:v>375</c:v>
                </c:pt>
                <c:pt idx="261" formatCode="General">
                  <c:v>377</c:v>
                </c:pt>
                <c:pt idx="262" formatCode="General">
                  <c:v>379</c:v>
                </c:pt>
                <c:pt idx="263" formatCode="General">
                  <c:v>383</c:v>
                </c:pt>
                <c:pt idx="264" formatCode="General">
                  <c:v>388</c:v>
                </c:pt>
                <c:pt idx="265" formatCode="General">
                  <c:v>396</c:v>
                </c:pt>
                <c:pt idx="266" formatCode="General">
                  <c:v>406</c:v>
                </c:pt>
                <c:pt idx="267" formatCode="General">
                  <c:v>418</c:v>
                </c:pt>
                <c:pt idx="268" formatCode="General">
                  <c:v>427</c:v>
                </c:pt>
                <c:pt idx="269" formatCode="General">
                  <c:v>428</c:v>
                </c:pt>
                <c:pt idx="270" formatCode="General">
                  <c:v>421</c:v>
                </c:pt>
                <c:pt idx="271" formatCode="General">
                  <c:v>403</c:v>
                </c:pt>
                <c:pt idx="272" formatCode="General">
                  <c:v>381</c:v>
                </c:pt>
                <c:pt idx="273" formatCode="General">
                  <c:v>358</c:v>
                </c:pt>
                <c:pt idx="274" formatCode="General">
                  <c:v>348</c:v>
                </c:pt>
                <c:pt idx="275" formatCode="General">
                  <c:v>349</c:v>
                </c:pt>
                <c:pt idx="276" formatCode="General">
                  <c:v>353</c:v>
                </c:pt>
                <c:pt idx="277" formatCode="General">
                  <c:v>361</c:v>
                </c:pt>
                <c:pt idx="278" formatCode="General">
                  <c:v>382</c:v>
                </c:pt>
                <c:pt idx="279" formatCode="General">
                  <c:v>406</c:v>
                </c:pt>
                <c:pt idx="280" formatCode="General">
                  <c:v>427</c:v>
                </c:pt>
                <c:pt idx="281" formatCode="General">
                  <c:v>441</c:v>
                </c:pt>
                <c:pt idx="282" formatCode="General">
                  <c:v>453</c:v>
                </c:pt>
                <c:pt idx="283" formatCode="General">
                  <c:v>459</c:v>
                </c:pt>
                <c:pt idx="284" formatCode="General">
                  <c:v>467</c:v>
                </c:pt>
                <c:pt idx="285" formatCode="General">
                  <c:v>483</c:v>
                </c:pt>
                <c:pt idx="286" formatCode="General">
                  <c:v>498</c:v>
                </c:pt>
                <c:pt idx="287" formatCode="General">
                  <c:v>523</c:v>
                </c:pt>
                <c:pt idx="288" formatCode="General">
                  <c:v>557</c:v>
                </c:pt>
                <c:pt idx="289" formatCode="General">
                  <c:v>587</c:v>
                </c:pt>
                <c:pt idx="290" formatCode="General">
                  <c:v>627</c:v>
                </c:pt>
                <c:pt idx="291" formatCode="General">
                  <c:v>675</c:v>
                </c:pt>
                <c:pt idx="292" formatCode="General">
                  <c:v>745</c:v>
                </c:pt>
                <c:pt idx="293" formatCode="General">
                  <c:v>817</c:v>
                </c:pt>
                <c:pt idx="294" formatCode="General">
                  <c:v>889</c:v>
                </c:pt>
                <c:pt idx="295" formatCode="General">
                  <c:v>919</c:v>
                </c:pt>
                <c:pt idx="296" formatCode="General">
                  <c:v>952</c:v>
                </c:pt>
                <c:pt idx="297" formatCode="General">
                  <c:v>955</c:v>
                </c:pt>
                <c:pt idx="298" formatCode="General">
                  <c:v>941</c:v>
                </c:pt>
                <c:pt idx="299" formatCode="General">
                  <c:v>902</c:v>
                </c:pt>
                <c:pt idx="300" formatCode="General">
                  <c:v>840</c:v>
                </c:pt>
                <c:pt idx="301" formatCode="General">
                  <c:v>760</c:v>
                </c:pt>
                <c:pt idx="302" formatCode="General">
                  <c:v>685</c:v>
                </c:pt>
                <c:pt idx="303" formatCode="General">
                  <c:v>610</c:v>
                </c:pt>
                <c:pt idx="304" formatCode="General">
                  <c:v>567</c:v>
                </c:pt>
                <c:pt idx="305" formatCode="General">
                  <c:v>550</c:v>
                </c:pt>
                <c:pt idx="306" formatCode="General">
                  <c:v>558</c:v>
                </c:pt>
                <c:pt idx="307" formatCode="General">
                  <c:v>567</c:v>
                </c:pt>
                <c:pt idx="308" formatCode="General">
                  <c:v>594</c:v>
                </c:pt>
                <c:pt idx="309" formatCode="General">
                  <c:v>659</c:v>
                </c:pt>
                <c:pt idx="310" formatCode="General">
                  <c:v>753</c:v>
                </c:pt>
                <c:pt idx="311" formatCode="General">
                  <c:v>822</c:v>
                </c:pt>
                <c:pt idx="312" formatCode="General">
                  <c:v>874</c:v>
                </c:pt>
                <c:pt idx="313" formatCode="General">
                  <c:v>933</c:v>
                </c:pt>
                <c:pt idx="314" formatCode="General">
                  <c:v>929</c:v>
                </c:pt>
                <c:pt idx="315" formatCode="General">
                  <c:v>892</c:v>
                </c:pt>
                <c:pt idx="316" formatCode="General">
                  <c:v>916</c:v>
                </c:pt>
                <c:pt idx="317" formatCode="General">
                  <c:v>940</c:v>
                </c:pt>
                <c:pt idx="318" formatCode="General">
                  <c:v>966</c:v>
                </c:pt>
                <c:pt idx="319" formatCode="General">
                  <c:v>992</c:v>
                </c:pt>
                <c:pt idx="320" formatCode="General">
                  <c:v>1016</c:v>
                </c:pt>
                <c:pt idx="321" formatCode="General">
                  <c:v>1035</c:v>
                </c:pt>
                <c:pt idx="322" formatCode="_(* #,##0_);_(* \(#,##0\);_(* &quot;-&quot;??_);_(@_)">
                  <c:v>1044</c:v>
                </c:pt>
                <c:pt idx="323" formatCode="_(* #,##0_);_(* \(#,##0\);_(* &quot;-&quot;??_);_(@_)">
                  <c:v>1043</c:v>
                </c:pt>
                <c:pt idx="324" formatCode="_(* #,##0_);_(* \(#,##0\);_(* &quot;-&quot;??_);_(@_)">
                  <c:v>1032</c:v>
                </c:pt>
                <c:pt idx="325" formatCode="_(* #,##0_);_(* \(#,##0\);_(* &quot;-&quot;??_);_(@_)">
                  <c:v>1026</c:v>
                </c:pt>
                <c:pt idx="326" formatCode="_(* #,##0_);_(* \(#,##0\);_(* &quot;-&quot;??_);_(@_)">
                  <c:v>1074</c:v>
                </c:pt>
                <c:pt idx="327" formatCode="_(* #,##0_);_(* \(#,##0\);_(* &quot;-&quot;??_);_(@_)">
                  <c:v>1104</c:v>
                </c:pt>
                <c:pt idx="328" formatCode="_(* #,##0_);_(* \(#,##0\);_(* &quot;-&quot;??_);_(@_)">
                  <c:v>1188</c:v>
                </c:pt>
                <c:pt idx="329" formatCode="_(* #,##0_);_(* \(#,##0\);_(* &quot;-&quot;??_);_(@_)">
                  <c:v>1290</c:v>
                </c:pt>
                <c:pt idx="330" formatCode="_(* #,##0_);_(* \(#,##0\);_(* &quot;-&quot;??_);_(@_)">
                  <c:v>1414</c:v>
                </c:pt>
                <c:pt idx="331" formatCode="_(* #,##0_);_(* \(#,##0\);_(* &quot;-&quot;??_);_(@_)">
                  <c:v>1495</c:v>
                </c:pt>
                <c:pt idx="332" formatCode="_(* #,##0_);_(* \(#,##0\);_(* &quot;-&quot;??_);_(@_)">
                  <c:v>1515</c:v>
                </c:pt>
                <c:pt idx="333" formatCode="_(* #,##0_);_(* \(#,##0\);_(* &quot;-&quot;??_);_(@_)">
                  <c:v>1494</c:v>
                </c:pt>
                <c:pt idx="334" formatCode="_(* #,##0_);_(* \(#,##0\);_(* &quot;-&quot;??_);_(@_)">
                  <c:v>1446</c:v>
                </c:pt>
                <c:pt idx="335" formatCode="_(* #,##0_);_(* \(#,##0\);_(* &quot;-&quot;??_);_(@_)">
                  <c:v>1324</c:v>
                </c:pt>
                <c:pt idx="336" formatCode="_(* #,##0_);_(* \(#,##0\);_(* &quot;-&quot;??_);_(@_)">
                  <c:v>1113</c:v>
                </c:pt>
                <c:pt idx="337" formatCode="_(* #,##0_);_(* \(#,##0\);_(* &quot;-&quot;??_);_(@_)">
                  <c:v>930</c:v>
                </c:pt>
                <c:pt idx="338" formatCode="_(* #,##0_);_(* \(#,##0\);_(* &quot;-&quot;??_);_(@_)">
                  <c:v>770</c:v>
                </c:pt>
                <c:pt idx="339" formatCode="_(* #,##0_);_(* \(#,##0\);_(* &quot;-&quot;??_);_(@_)">
                  <c:v>689</c:v>
                </c:pt>
                <c:pt idx="340" formatCode="_(* #,##0_);_(* \(#,##0\);_(* &quot;-&quot;??_);_(@_)">
                  <c:v>575</c:v>
                </c:pt>
                <c:pt idx="341" formatCode="_(* #,##0_);_(* \(#,##0\);_(* &quot;-&quot;??_);_(@_)">
                  <c:v>485</c:v>
                </c:pt>
                <c:pt idx="342" formatCode="_(* #,##0_);_(* \(#,##0\);_(* &quot;-&quot;??_);_(@_)">
                  <c:v>479</c:v>
                </c:pt>
                <c:pt idx="343" formatCode="_(* #,##0_);_(* \(#,##0\);_(* &quot;-&quot;??_);_(@_)">
                  <c:v>463</c:v>
                </c:pt>
                <c:pt idx="344" formatCode="_(* #,##0_);_(* \(#,##0\);_(* &quot;-&quot;??_);_(@_)">
                  <c:v>423</c:v>
                </c:pt>
                <c:pt idx="345" formatCode="_(* #,##0_);_(* \(#,##0\);_(* &quot;-&quot;??_);_(@_)">
                  <c:v>399</c:v>
                </c:pt>
                <c:pt idx="346" formatCode="_(* #,##0_);_(* \(#,##0\);_(* &quot;-&quot;??_);_(@_)">
                  <c:v>389</c:v>
                </c:pt>
                <c:pt idx="347" formatCode="_(* #,##0_);_(* \(#,##0\);_(* &quot;-&quot;??_);_(@_)">
                  <c:v>396</c:v>
                </c:pt>
                <c:pt idx="348" formatCode="_(* #,##0_);_(* \(#,##0\);_(* &quot;-&quot;??_);_(@_)">
                  <c:v>418</c:v>
                </c:pt>
                <c:pt idx="349" formatCode="_(* #,##0_);_(* \(#,##0\);_(* &quot;-&quot;??_);_(@_)">
                  <c:v>445</c:v>
                </c:pt>
                <c:pt idx="350" formatCode="_(* #,##0_);_(* \(#,##0\);_(* &quot;-&quot;??_);_(@_)">
                  <c:v>469</c:v>
                </c:pt>
                <c:pt idx="351" formatCode="_(* #,##0_);_(* \(#,##0\);_(* &quot;-&quot;??_);_(@_)">
                  <c:v>494</c:v>
                </c:pt>
                <c:pt idx="352" formatCode="_(* #,##0_);_(* \(#,##0\);_(* &quot;-&quot;??_);_(@_)">
                  <c:v>516</c:v>
                </c:pt>
                <c:pt idx="353" formatCode="_(* #,##0_);_(* \(#,##0\);_(* &quot;-&quot;??_);_(@_)">
                  <c:v>545</c:v>
                </c:pt>
                <c:pt idx="354" formatCode="_(* #,##0_);_(* \(#,##0\);_(* &quot;-&quot;??_);_(@_)">
                  <c:v>575</c:v>
                </c:pt>
                <c:pt idx="355" formatCode="_(* #,##0_);_(* \(#,##0\);_(* &quot;-&quot;??_);_(@_)">
                  <c:v>588</c:v>
                </c:pt>
                <c:pt idx="356" formatCode="_(* #,##0_);_(* \(#,##0\);_(* &quot;-&quot;??_);_(@_)">
                  <c:v>585</c:v>
                </c:pt>
                <c:pt idx="357" formatCode="_(* #,##0_);_(* \(#,##0\);_(* &quot;-&quot;??_);_(@_)">
                  <c:v>575</c:v>
                </c:pt>
                <c:pt idx="358" formatCode="_(* #,##0_);_(* \(#,##0\);_(* &quot;-&quot;??_);_(@_)">
                  <c:v>590</c:v>
                </c:pt>
                <c:pt idx="359" formatCode="_(* #,##0_);_(* \(#,##0\);_(* &quot;-&quot;??_);_(@_)">
                  <c:v>611</c:v>
                </c:pt>
                <c:pt idx="360" formatCode="_(* #,##0_);_(* \(#,##0\);_(* &quot;-&quot;??_);_(@_)">
                  <c:v>673</c:v>
                </c:pt>
                <c:pt idx="361" formatCode="General">
                  <c:v>786</c:v>
                </c:pt>
                <c:pt idx="362" formatCode="General">
                  <c:v>915</c:v>
                </c:pt>
                <c:pt idx="363" formatCode="General">
                  <c:v>985</c:v>
                </c:pt>
                <c:pt idx="364" formatCode="General">
                  <c:v>1038</c:v>
                </c:pt>
                <c:pt idx="365" formatCode="General">
                  <c:v>1111</c:v>
                </c:pt>
                <c:pt idx="366" formatCode="_(* #,##0_);_(* \(#,##0\);_(* &quot;-&quot;??_);_(@_)">
                  <c:v>1192</c:v>
                </c:pt>
                <c:pt idx="367" formatCode="General">
                  <c:v>1235</c:v>
                </c:pt>
                <c:pt idx="368" formatCode="_(* #,##0_);_(* \(#,##0\);_(* &quot;-&quot;??_);_(@_)">
                  <c:v>1227</c:v>
                </c:pt>
                <c:pt idx="369" formatCode="_(* #,##0_);_(* \(#,##0\);_(* &quot;-&quot;??_);_(@_)">
                  <c:v>1183</c:v>
                </c:pt>
                <c:pt idx="370" formatCode="_(* #,##0_);_(* \(#,##0\);_(* &quot;-&quot;??_);_(@_)">
                  <c:v>1217</c:v>
                </c:pt>
                <c:pt idx="371" formatCode="_(* #,##0_);_(* \(#,##0\);_(* &quot;-&quot;??_);_(@_)">
                  <c:v>1271</c:v>
                </c:pt>
                <c:pt idx="372" formatCode="_(* #,##0_);_(* \(#,##0\);_(* &quot;-&quot;??_);_(@_)">
                  <c:v>1303</c:v>
                </c:pt>
                <c:pt idx="373" formatCode="_(* #,##0_);_(* \(#,##0\);_(* &quot;-&quot;??_);_(@_)">
                  <c:v>1326</c:v>
                </c:pt>
                <c:pt idx="374" formatCode="_(* #,##0_);_(* \(#,##0\);_(* &quot;-&quot;??_);_(@_)">
                  <c:v>1334</c:v>
                </c:pt>
                <c:pt idx="375" formatCode="_(* #,##0_);_(* \(#,##0\);_(* &quot;-&quot;??_);_(@_)">
                  <c:v>1319</c:v>
                </c:pt>
                <c:pt idx="376" formatCode="_(* #,##0_);_(* \(#,##0\);_(* &quot;-&quot;??_);_(@_)">
                  <c:v>1260</c:v>
                </c:pt>
                <c:pt idx="377" formatCode="_(* #,##0_);_(* \(#,##0\);_(* &quot;-&quot;??_);_(@_)">
                  <c:v>1134</c:v>
                </c:pt>
                <c:pt idx="378" formatCode="_(* #,##0_);_(* \(#,##0\);_(* &quot;-&quot;??_);_(@_)">
                  <c:v>994</c:v>
                </c:pt>
                <c:pt idx="379" formatCode="_(* #,##0_);_(* \(#,##0\);_(* &quot;-&quot;??_);_(@_)">
                  <c:v>936</c:v>
                </c:pt>
                <c:pt idx="380" formatCode="_(* #,##0_);_(* \(#,##0\);_(* &quot;-&quot;??_);_(@_)">
                  <c:v>933</c:v>
                </c:pt>
                <c:pt idx="381" formatCode="_(* #,##0_);_(* \(#,##0\);_(* &quot;-&quot;??_);_(@_)">
                  <c:v>959</c:v>
                </c:pt>
                <c:pt idx="382" formatCode="_(* #,##0_);_(* \(#,##0\);_(* &quot;-&quot;??_);_(@_)">
                  <c:v>971</c:v>
                </c:pt>
                <c:pt idx="383" formatCode="_(* #,##0_);_(* \(#,##0\);_(* &quot;-&quot;??_);_(@_)">
                  <c:v>961</c:v>
                </c:pt>
                <c:pt idx="384" formatCode="_(* #,##0_);_(* \(#,##0\);_(* &quot;-&quot;??_);_(@_)">
                  <c:v>901</c:v>
                </c:pt>
                <c:pt idx="385" formatCode="_(* #,##0_);_(* \(#,##0\);_(* &quot;-&quot;??_);_(@_)">
                  <c:v>794</c:v>
                </c:pt>
                <c:pt idx="386" formatCode="_(* #,##0_);_(* \(#,##0\);_(* &quot;-&quot;??_);_(@_)">
                  <c:v>699</c:v>
                </c:pt>
                <c:pt idx="387" formatCode="_(* #,##0_);_(* \(#,##0\);_(* &quot;-&quot;??_);_(@_)">
                  <c:v>608</c:v>
                </c:pt>
                <c:pt idx="388" formatCode="_(* #,##0_);_(* \(#,##0\);_(* &quot;-&quot;??_);_(@_)">
                  <c:v>578</c:v>
                </c:pt>
                <c:pt idx="389" formatCode="_(* #,##0_);_(* \(#,##0\);_(* &quot;-&quot;??_);_(@_)">
                  <c:v>587</c:v>
                </c:pt>
                <c:pt idx="390" formatCode="_(* #,##0_);_(* \(#,##0\);_(* &quot;-&quot;??_);_(@_)">
                  <c:v>604</c:v>
                </c:pt>
                <c:pt idx="391" formatCode="_(* #,##0_);_(* \(#,##0\);_(* &quot;-&quot;??_);_(@_)">
                  <c:v>619</c:v>
                </c:pt>
                <c:pt idx="392" formatCode="_(* #,##0_);_(* \(#,##0\);_(* &quot;-&quot;??_);_(@_)">
                  <c:v>640</c:v>
                </c:pt>
                <c:pt idx="393" formatCode="_(* #,##0_);_(* \(#,##0\);_(* &quot;-&quot;??_);_(@_)">
                  <c:v>654</c:v>
                </c:pt>
                <c:pt idx="394" formatCode="_(* #,##0_);_(* \(#,##0\);_(* &quot;-&quot;??_);_(@_)">
                  <c:v>649</c:v>
                </c:pt>
                <c:pt idx="395" formatCode="_(* #,##0_);_(* \(#,##0\);_(* &quot;-&quot;??_);_(@_)">
                  <c:v>622</c:v>
                </c:pt>
                <c:pt idx="396" formatCode="_(* #,##0_);_(* \(#,##0\);_(* &quot;-&quot;??_);_(@_)">
                  <c:v>616</c:v>
                </c:pt>
                <c:pt idx="397" formatCode="_(* #,##0_);_(* \(#,##0\);_(* &quot;-&quot;??_);_(@_)">
                  <c:v>612</c:v>
                </c:pt>
                <c:pt idx="398" formatCode="_(* #,##0_);_(* \(#,##0\);_(* &quot;-&quot;??_);_(@_)">
                  <c:v>588</c:v>
                </c:pt>
                <c:pt idx="399" formatCode="_(* #,##0_);_(* \(#,##0\);_(* &quot;-&quot;??_);_(@_)">
                  <c:v>558</c:v>
                </c:pt>
                <c:pt idx="400" formatCode="_(* #,##0_);_(* \(#,##0\);_(* &quot;-&quot;??_);_(@_)">
                  <c:v>541</c:v>
                </c:pt>
                <c:pt idx="401" formatCode="_(* #,##0_);_(* \(#,##0\);_(* &quot;-&quot;??_);_(@_)">
                  <c:v>538</c:v>
                </c:pt>
                <c:pt idx="402" formatCode="_(* #,##0_);_(* \(#,##0\);_(* &quot;-&quot;??_);_(@_)">
                  <c:v>529</c:v>
                </c:pt>
                <c:pt idx="403" formatCode="_(* #,##0_);_(* \(#,##0\);_(* &quot;-&quot;??_);_(@_)">
                  <c:v>512</c:v>
                </c:pt>
                <c:pt idx="404" formatCode="_(* #,##0_);_(* \(#,##0\);_(* &quot;-&quot;??_);_(@_)">
                  <c:v>491</c:v>
                </c:pt>
                <c:pt idx="405" formatCode="_(* #,##0_);_(* \(#,##0\);_(* &quot;-&quot;??_);_(@_)">
                  <c:v>487</c:v>
                </c:pt>
                <c:pt idx="406" formatCode="_(* #,##0_);_(* \(#,##0\);_(* &quot;-&quot;??_);_(@_)">
                  <c:v>494</c:v>
                </c:pt>
                <c:pt idx="407" formatCode="_(* #,##0_);_(* \(#,##0\);_(* &quot;-&quot;??_);_(@_)">
                  <c:v>497</c:v>
                </c:pt>
                <c:pt idx="408" formatCode="_(* #,##0_);_(* \(#,##0\);_(* &quot;-&quot;??_);_(@_)">
                  <c:v>491</c:v>
                </c:pt>
                <c:pt idx="409" formatCode="_(* #,##0_);_(* \(#,##0\);_(* &quot;-&quot;??_);_(@_)">
                  <c:v>479</c:v>
                </c:pt>
                <c:pt idx="410" formatCode="_(* #,##0_);_(* \(#,##0\);_(* &quot;-&quot;??_);_(@_)">
                  <c:v>463</c:v>
                </c:pt>
                <c:pt idx="411" formatCode="_(* #,##0_);_(* \(#,##0\);_(* &quot;-&quot;??_);_(@_)">
                  <c:v>453</c:v>
                </c:pt>
                <c:pt idx="412" formatCode="_(* #,##0_);_(* \(#,##0\);_(* &quot;-&quot;??_);_(@_)">
                  <c:v>436</c:v>
                </c:pt>
                <c:pt idx="413" formatCode="_(* #,##0_);_(* \(#,##0\);_(* &quot;-&quot;??_);_(@_)">
                  <c:v>420</c:v>
                </c:pt>
                <c:pt idx="414" formatCode="_(* #,##0_);_(* \(#,##0\);_(* &quot;-&quot;??_);_(@_)">
                  <c:v>404</c:v>
                </c:pt>
                <c:pt idx="415" formatCode="_(* #,##0_);_(* \(#,##0\);_(* &quot;-&quot;??_);_(@_)">
                  <c:v>386</c:v>
                </c:pt>
                <c:pt idx="416" formatCode="_(* #,##0_);_(* \(#,##0\);_(* &quot;-&quot;??_);_(@_)">
                  <c:v>380</c:v>
                </c:pt>
                <c:pt idx="417" formatCode="_(* #,##0_);_(* \(#,##0\);_(* &quot;-&quot;??_);_(@_)">
                  <c:v>373</c:v>
                </c:pt>
                <c:pt idx="418" formatCode="_(* #,##0_);_(* \(#,##0\);_(* &quot;-&quot;??_);_(@_)">
                  <c:v>377</c:v>
                </c:pt>
                <c:pt idx="419" formatCode="_(* #,##0_);_(* \(#,##0\);_(* &quot;-&quot;??_);_(@_)">
                  <c:v>389</c:v>
                </c:pt>
                <c:pt idx="420" formatCode="_(* #,##0_);_(* \(#,##0\);_(* &quot;-&quot;??_);_(@_)">
                  <c:v>412</c:v>
                </c:pt>
                <c:pt idx="421" formatCode="_(* #,##0_);_(* \(#,##0\);_(* &quot;-&quot;??_);_(@_)">
                  <c:v>438</c:v>
                </c:pt>
                <c:pt idx="422" formatCode="_(* #,##0_);_(* \(#,##0\);_(* &quot;-&quot;??_);_(@_)">
                  <c:v>446</c:v>
                </c:pt>
                <c:pt idx="423" formatCode="_(* #,##0_);_(* \(#,##0\);_(* &quot;-&quot;??_);_(@_)">
                  <c:v>438</c:v>
                </c:pt>
                <c:pt idx="424" formatCode="_(* #,##0_);_(* \(#,##0\);_(* &quot;-&quot;??_);_(@_)">
                  <c:v>425</c:v>
                </c:pt>
                <c:pt idx="425" formatCode="_(* #,##0_);_(* \(#,##0\);_(* &quot;-&quot;??_);_(@_)">
                  <c:v>415</c:v>
                </c:pt>
                <c:pt idx="426" formatCode="_(* #,##0_);_(* \(#,##0\);_(* &quot;-&quot;??_);_(@_)">
                  <c:v>407</c:v>
                </c:pt>
                <c:pt idx="427" formatCode="_(* #,##0_);_(* \(#,##0\);_(* &quot;-&quot;??_);_(@_)">
                  <c:v>407</c:v>
                </c:pt>
                <c:pt idx="428" formatCode="_(* #,##0_);_(* \(#,##0\);_(* &quot;-&quot;??_);_(@_)">
                  <c:v>414</c:v>
                </c:pt>
                <c:pt idx="429" formatCode="_(* #,##0_);_(* \(#,##0\);_(* &quot;-&quot;??_);_(@_)">
                  <c:v>417</c:v>
                </c:pt>
                <c:pt idx="430" formatCode="_(* #,##0_);_(* \(#,##0\);_(* &quot;-&quot;??_);_(@_)">
                  <c:v>417</c:v>
                </c:pt>
                <c:pt idx="431" formatCode="_(* #,##0_);_(* \(#,##0\);_(* &quot;-&quot;??_);_(@_)">
                  <c:v>422</c:v>
                </c:pt>
                <c:pt idx="432" formatCode="_(* #,##0_);_(* \(#,##0\);_(* &quot;-&quot;??_);_(@_)">
                  <c:v>425</c:v>
                </c:pt>
                <c:pt idx="433" formatCode="_(* #,##0_);_(* \(#,##0\);_(* &quot;-&quot;??_);_(@_)">
                  <c:v>420</c:v>
                </c:pt>
                <c:pt idx="434" formatCode="_(* #,##0_);_(* \(#,##0\);_(* &quot;-&quot;??_);_(@_)">
                  <c:v>414</c:v>
                </c:pt>
                <c:pt idx="435" formatCode="_(* #,##0_);_(* \(#,##0\);_(* &quot;-&quot;??_);_(@_)">
                  <c:v>403</c:v>
                </c:pt>
                <c:pt idx="436" formatCode="_(* #,##0_);_(* \(#,##0\);_(* &quot;-&quot;??_);_(@_)">
                  <c:v>395</c:v>
                </c:pt>
                <c:pt idx="437" formatCode="_(* #,##0_);_(* \(#,##0\);_(* &quot;-&quot;??_);_(@_)">
                  <c:v>389</c:v>
                </c:pt>
                <c:pt idx="438" formatCode="_(* #,##0_);_(* \(#,##0\);_(* &quot;-&quot;??_);_(@_)">
                  <c:v>387</c:v>
                </c:pt>
                <c:pt idx="439" formatCode="_(* #,##0_);_(* \(#,##0\);_(* &quot;-&quot;??_);_(@_)">
                  <c:v>387</c:v>
                </c:pt>
                <c:pt idx="440" formatCode="_(* #,##0_);_(* \(#,##0\);_(* &quot;-&quot;??_);_(@_)">
                  <c:v>399</c:v>
                </c:pt>
                <c:pt idx="441" formatCode="_(* #,##0_);_(* \(#,##0\);_(* &quot;-&quot;??_);_(@_)">
                  <c:v>419</c:v>
                </c:pt>
                <c:pt idx="442" formatCode="_(* #,##0_);_(* \(#,##0\);_(* &quot;-&quot;??_);_(@_)">
                  <c:v>438</c:v>
                </c:pt>
                <c:pt idx="443" formatCode="_(* #,##0_);_(* \(#,##0\);_(* &quot;-&quot;??_);_(@_)">
                  <c:v>447</c:v>
                </c:pt>
                <c:pt idx="444" formatCode="_(* #,##0_);_(* \(#,##0\);_(* &quot;-&quot;??_);_(@_)">
                  <c:v>461</c:v>
                </c:pt>
                <c:pt idx="445" formatCode="_(* #,##0_);_(* \(#,##0\);_(* &quot;-&quot;??_);_(@_)">
                  <c:v>468</c:v>
                </c:pt>
                <c:pt idx="446" formatCode="_(* #,##0_);_(* \(#,##0\);_(* &quot;-&quot;??_);_(@_)">
                  <c:v>463</c:v>
                </c:pt>
                <c:pt idx="447" formatCode="_(* #,##0_);_(* \(#,##0\);_(* &quot;-&quot;??_);_(@_)">
                  <c:v>448</c:v>
                </c:pt>
                <c:pt idx="448" formatCode="_(* #,##0_);_(* \(#,##0\);_(* &quot;-&quot;??_);_(@_)">
                  <c:v>425</c:v>
                </c:pt>
                <c:pt idx="449" formatCode="_(* #,##0_);_(* \(#,##0\);_(* &quot;-&quot;??_);_(@_)">
                  <c:v>421</c:v>
                </c:pt>
                <c:pt idx="450" formatCode="_(* #,##0_);_(* \(#,##0\);_(* &quot;-&quot;??_);_(@_)">
                  <c:v>424</c:v>
                </c:pt>
                <c:pt idx="451" formatCode="_(* #,##0_);_(* \(#,##0\);_(* &quot;-&quot;??_);_(@_)">
                  <c:v>430</c:v>
                </c:pt>
                <c:pt idx="452" formatCode="_(* #,##0_);_(* \(#,##0\);_(* &quot;-&quot;??_);_(@_)">
                  <c:v>432</c:v>
                </c:pt>
                <c:pt idx="453" formatCode="_(* #,##0_);_(* \(#,##0\);_(* &quot;-&quot;??_);_(@_)">
                  <c:v>431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4C4C-432D-9D7A-1D86F9C1F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0864304"/>
        <c:axId val="33086626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data!$T$4</c15:sqref>
                        </c15:formulaRef>
                      </c:ext>
                    </c:extLst>
                    <c:strCache>
                      <c:ptCount val="1"/>
                      <c:pt idx="0">
                        <c:v> recession </c:v>
                      </c:pt>
                    </c:strCache>
                  </c:strRef>
                </c:tx>
                <c:marker>
                  <c:symbol val="none"/>
                </c:marker>
                <c:dPt>
                  <c:idx val="170"/>
                  <c:bubble3D val="0"/>
                  <c:extLst>
                    <c:ext xmlns:c16="http://schemas.microsoft.com/office/drawing/2014/chart" uri="{C3380CC4-5D6E-409C-BE32-E72D297353CC}">
                      <c16:uniqueId val="{00000007-4C4C-432D-9D7A-1D86F9C1FE04}"/>
                    </c:ext>
                  </c:extLst>
                </c:dPt>
                <c:dPt>
                  <c:idx val="173"/>
                  <c:bubble3D val="0"/>
                  <c:extLst>
                    <c:ext xmlns:c16="http://schemas.microsoft.com/office/drawing/2014/chart" uri="{C3380CC4-5D6E-409C-BE32-E72D297353CC}">
                      <c16:uniqueId val="{00000009-4C4C-432D-9D7A-1D86F9C1FE04}"/>
                    </c:ext>
                  </c:extLst>
                </c:dPt>
                <c:dPt>
                  <c:idx val="174"/>
                  <c:bubble3D val="0"/>
                  <c:extLst>
                    <c:ext xmlns:c16="http://schemas.microsoft.com/office/drawing/2014/chart" uri="{C3380CC4-5D6E-409C-BE32-E72D297353CC}">
                      <c16:uniqueId val="{0000000B-4C4C-432D-9D7A-1D86F9C1FE04}"/>
                    </c:ext>
                  </c:extLst>
                </c:dPt>
                <c:dPt>
                  <c:idx val="176"/>
                  <c:bubble3D val="0"/>
                  <c:extLst>
                    <c:ext xmlns:c16="http://schemas.microsoft.com/office/drawing/2014/chart" uri="{C3380CC4-5D6E-409C-BE32-E72D297353CC}">
                      <c16:uniqueId val="{0000000D-4C4C-432D-9D7A-1D86F9C1FE04}"/>
                    </c:ext>
                  </c:extLst>
                </c:dPt>
                <c:dPt>
                  <c:idx val="177"/>
                  <c:bubble3D val="0"/>
                  <c:extLst>
                    <c:ext xmlns:c16="http://schemas.microsoft.com/office/drawing/2014/chart" uri="{C3380CC4-5D6E-409C-BE32-E72D297353CC}">
                      <c16:uniqueId val="{0000000F-4C4C-432D-9D7A-1D86F9C1FE04}"/>
                    </c:ext>
                  </c:extLst>
                </c:dPt>
                <c:cat>
                  <c:numRef>
                    <c:extLst>
                      <c:ext uri="{02D57815-91ED-43cb-92C2-25804820EDAC}">
                        <c15:formulaRef>
                          <c15:sqref>Sheet1!$A$3:$A$456</c15:sqref>
                        </c15:formulaRef>
                      </c:ext>
                    </c:extLst>
                    <c:numCache>
                      <c:formatCode>m/d/yyyy</c:formatCode>
                      <c:ptCount val="454"/>
                      <c:pt idx="0">
                        <c:v>42013</c:v>
                      </c:pt>
                      <c:pt idx="1">
                        <c:v>42020</c:v>
                      </c:pt>
                      <c:pt idx="2">
                        <c:v>42027</c:v>
                      </c:pt>
                      <c:pt idx="3">
                        <c:v>42034</c:v>
                      </c:pt>
                      <c:pt idx="4">
                        <c:v>42041</c:v>
                      </c:pt>
                      <c:pt idx="5">
                        <c:v>42048</c:v>
                      </c:pt>
                      <c:pt idx="6">
                        <c:v>42055</c:v>
                      </c:pt>
                      <c:pt idx="7">
                        <c:v>42062</c:v>
                      </c:pt>
                      <c:pt idx="8">
                        <c:v>42069</c:v>
                      </c:pt>
                      <c:pt idx="9">
                        <c:v>42076</c:v>
                      </c:pt>
                      <c:pt idx="10">
                        <c:v>42083</c:v>
                      </c:pt>
                      <c:pt idx="11">
                        <c:v>42090</c:v>
                      </c:pt>
                      <c:pt idx="12">
                        <c:v>42097</c:v>
                      </c:pt>
                      <c:pt idx="13">
                        <c:v>42104</c:v>
                      </c:pt>
                      <c:pt idx="14">
                        <c:v>42111</c:v>
                      </c:pt>
                      <c:pt idx="15">
                        <c:v>42118</c:v>
                      </c:pt>
                      <c:pt idx="16">
                        <c:v>42125</c:v>
                      </c:pt>
                      <c:pt idx="17">
                        <c:v>42132</c:v>
                      </c:pt>
                      <c:pt idx="18">
                        <c:v>42139</c:v>
                      </c:pt>
                      <c:pt idx="19">
                        <c:v>42146</c:v>
                      </c:pt>
                      <c:pt idx="20">
                        <c:v>42153</c:v>
                      </c:pt>
                      <c:pt idx="21">
                        <c:v>42160</c:v>
                      </c:pt>
                      <c:pt idx="22">
                        <c:v>42167</c:v>
                      </c:pt>
                      <c:pt idx="23">
                        <c:v>42174</c:v>
                      </c:pt>
                      <c:pt idx="24">
                        <c:v>42181</c:v>
                      </c:pt>
                      <c:pt idx="25">
                        <c:v>42187</c:v>
                      </c:pt>
                      <c:pt idx="26">
                        <c:v>42195</c:v>
                      </c:pt>
                      <c:pt idx="27">
                        <c:v>42202</c:v>
                      </c:pt>
                      <c:pt idx="28">
                        <c:v>42209</c:v>
                      </c:pt>
                      <c:pt idx="29">
                        <c:v>42216</c:v>
                      </c:pt>
                      <c:pt idx="30">
                        <c:v>42223</c:v>
                      </c:pt>
                      <c:pt idx="31">
                        <c:v>42230</c:v>
                      </c:pt>
                      <c:pt idx="32">
                        <c:v>42237</c:v>
                      </c:pt>
                      <c:pt idx="33">
                        <c:v>42244</c:v>
                      </c:pt>
                      <c:pt idx="34">
                        <c:v>42251</c:v>
                      </c:pt>
                      <c:pt idx="35">
                        <c:v>42258</c:v>
                      </c:pt>
                      <c:pt idx="36">
                        <c:v>42265</c:v>
                      </c:pt>
                      <c:pt idx="37">
                        <c:v>42272</c:v>
                      </c:pt>
                      <c:pt idx="38">
                        <c:v>42279</c:v>
                      </c:pt>
                      <c:pt idx="39">
                        <c:v>42286</c:v>
                      </c:pt>
                      <c:pt idx="40">
                        <c:v>42293</c:v>
                      </c:pt>
                      <c:pt idx="41">
                        <c:v>42300</c:v>
                      </c:pt>
                      <c:pt idx="42">
                        <c:v>42307</c:v>
                      </c:pt>
                      <c:pt idx="43">
                        <c:v>42314</c:v>
                      </c:pt>
                      <c:pt idx="44">
                        <c:v>42321</c:v>
                      </c:pt>
                      <c:pt idx="45">
                        <c:v>42328</c:v>
                      </c:pt>
                      <c:pt idx="46">
                        <c:v>42333</c:v>
                      </c:pt>
                      <c:pt idx="47">
                        <c:v>42342</c:v>
                      </c:pt>
                      <c:pt idx="48">
                        <c:v>42349</c:v>
                      </c:pt>
                      <c:pt idx="49">
                        <c:v>42356</c:v>
                      </c:pt>
                      <c:pt idx="50">
                        <c:v>42361</c:v>
                      </c:pt>
                      <c:pt idx="51">
                        <c:v>42369</c:v>
                      </c:pt>
                      <c:pt idx="52">
                        <c:v>42377</c:v>
                      </c:pt>
                      <c:pt idx="53">
                        <c:v>42384</c:v>
                      </c:pt>
                      <c:pt idx="54">
                        <c:v>42391</c:v>
                      </c:pt>
                      <c:pt idx="55">
                        <c:v>42398</c:v>
                      </c:pt>
                      <c:pt idx="56">
                        <c:v>42405</c:v>
                      </c:pt>
                      <c:pt idx="57">
                        <c:v>42412</c:v>
                      </c:pt>
                      <c:pt idx="58">
                        <c:v>42419</c:v>
                      </c:pt>
                      <c:pt idx="59">
                        <c:v>42426</c:v>
                      </c:pt>
                      <c:pt idx="60">
                        <c:v>42433</c:v>
                      </c:pt>
                      <c:pt idx="61">
                        <c:v>42440</c:v>
                      </c:pt>
                      <c:pt idx="62">
                        <c:v>42447</c:v>
                      </c:pt>
                      <c:pt idx="63">
                        <c:v>42454</c:v>
                      </c:pt>
                      <c:pt idx="64">
                        <c:v>42461</c:v>
                      </c:pt>
                      <c:pt idx="65">
                        <c:v>42468</c:v>
                      </c:pt>
                      <c:pt idx="66">
                        <c:v>42475</c:v>
                      </c:pt>
                      <c:pt idx="67">
                        <c:v>42482</c:v>
                      </c:pt>
                      <c:pt idx="68">
                        <c:v>42489</c:v>
                      </c:pt>
                      <c:pt idx="69">
                        <c:v>42496</c:v>
                      </c:pt>
                      <c:pt idx="70">
                        <c:v>42503</c:v>
                      </c:pt>
                      <c:pt idx="71">
                        <c:v>42510</c:v>
                      </c:pt>
                      <c:pt idx="72">
                        <c:v>42517</c:v>
                      </c:pt>
                      <c:pt idx="73">
                        <c:v>42524</c:v>
                      </c:pt>
                      <c:pt idx="74">
                        <c:v>42531</c:v>
                      </c:pt>
                      <c:pt idx="75">
                        <c:v>42538</c:v>
                      </c:pt>
                      <c:pt idx="76">
                        <c:v>42545</c:v>
                      </c:pt>
                      <c:pt idx="77">
                        <c:v>42552</c:v>
                      </c:pt>
                      <c:pt idx="78">
                        <c:v>42559</c:v>
                      </c:pt>
                      <c:pt idx="79">
                        <c:v>42566</c:v>
                      </c:pt>
                      <c:pt idx="80">
                        <c:v>42573</c:v>
                      </c:pt>
                      <c:pt idx="81">
                        <c:v>42580</c:v>
                      </c:pt>
                      <c:pt idx="82">
                        <c:v>42587</c:v>
                      </c:pt>
                      <c:pt idx="83">
                        <c:v>42594</c:v>
                      </c:pt>
                      <c:pt idx="84">
                        <c:v>42601</c:v>
                      </c:pt>
                      <c:pt idx="85">
                        <c:v>42608</c:v>
                      </c:pt>
                      <c:pt idx="86">
                        <c:v>42615</c:v>
                      </c:pt>
                      <c:pt idx="87">
                        <c:v>42622</c:v>
                      </c:pt>
                      <c:pt idx="88">
                        <c:v>42629</c:v>
                      </c:pt>
                      <c:pt idx="89">
                        <c:v>42636</c:v>
                      </c:pt>
                      <c:pt idx="90">
                        <c:v>42643</c:v>
                      </c:pt>
                      <c:pt idx="91">
                        <c:v>42650</c:v>
                      </c:pt>
                      <c:pt idx="92">
                        <c:v>42657</c:v>
                      </c:pt>
                      <c:pt idx="93">
                        <c:v>42664</c:v>
                      </c:pt>
                      <c:pt idx="94">
                        <c:v>42671</c:v>
                      </c:pt>
                      <c:pt idx="95">
                        <c:v>42678</c:v>
                      </c:pt>
                      <c:pt idx="96">
                        <c:v>42685</c:v>
                      </c:pt>
                      <c:pt idx="97">
                        <c:v>42692</c:v>
                      </c:pt>
                      <c:pt idx="98">
                        <c:v>42697</c:v>
                      </c:pt>
                      <c:pt idx="99">
                        <c:v>42706</c:v>
                      </c:pt>
                      <c:pt idx="100">
                        <c:v>42713</c:v>
                      </c:pt>
                      <c:pt idx="101">
                        <c:v>42720</c:v>
                      </c:pt>
                      <c:pt idx="102">
                        <c:v>42726</c:v>
                      </c:pt>
                      <c:pt idx="103">
                        <c:v>42734</c:v>
                      </c:pt>
                      <c:pt idx="104">
                        <c:v>42741</c:v>
                      </c:pt>
                      <c:pt idx="105">
                        <c:v>42748</c:v>
                      </c:pt>
                      <c:pt idx="106">
                        <c:v>42755</c:v>
                      </c:pt>
                      <c:pt idx="107">
                        <c:v>42762</c:v>
                      </c:pt>
                      <c:pt idx="108">
                        <c:v>42769</c:v>
                      </c:pt>
                      <c:pt idx="109">
                        <c:v>42776</c:v>
                      </c:pt>
                      <c:pt idx="110">
                        <c:v>42783</c:v>
                      </c:pt>
                      <c:pt idx="111">
                        <c:v>42790</c:v>
                      </c:pt>
                      <c:pt idx="112">
                        <c:v>42797</c:v>
                      </c:pt>
                      <c:pt idx="113">
                        <c:v>42804</c:v>
                      </c:pt>
                      <c:pt idx="114">
                        <c:v>42811</c:v>
                      </c:pt>
                      <c:pt idx="115">
                        <c:v>42818</c:v>
                      </c:pt>
                      <c:pt idx="116">
                        <c:v>42825</c:v>
                      </c:pt>
                      <c:pt idx="117">
                        <c:v>42832</c:v>
                      </c:pt>
                      <c:pt idx="118">
                        <c:v>42839</c:v>
                      </c:pt>
                      <c:pt idx="119">
                        <c:v>42846</c:v>
                      </c:pt>
                      <c:pt idx="120">
                        <c:v>42853</c:v>
                      </c:pt>
                      <c:pt idx="121">
                        <c:v>42860</c:v>
                      </c:pt>
                      <c:pt idx="122">
                        <c:v>42867</c:v>
                      </c:pt>
                      <c:pt idx="123">
                        <c:v>42874</c:v>
                      </c:pt>
                      <c:pt idx="124">
                        <c:v>42881</c:v>
                      </c:pt>
                      <c:pt idx="125">
                        <c:v>42888</c:v>
                      </c:pt>
                      <c:pt idx="126">
                        <c:v>42895</c:v>
                      </c:pt>
                      <c:pt idx="127">
                        <c:v>42902</c:v>
                      </c:pt>
                      <c:pt idx="128">
                        <c:v>42909</c:v>
                      </c:pt>
                      <c:pt idx="129">
                        <c:v>42916</c:v>
                      </c:pt>
                      <c:pt idx="130">
                        <c:v>42923</c:v>
                      </c:pt>
                      <c:pt idx="131">
                        <c:v>42930</c:v>
                      </c:pt>
                      <c:pt idx="132">
                        <c:v>42937</c:v>
                      </c:pt>
                      <c:pt idx="133">
                        <c:v>42944</c:v>
                      </c:pt>
                      <c:pt idx="134">
                        <c:v>42951</c:v>
                      </c:pt>
                      <c:pt idx="135">
                        <c:v>42958</c:v>
                      </c:pt>
                      <c:pt idx="136">
                        <c:v>42965</c:v>
                      </c:pt>
                      <c:pt idx="137">
                        <c:v>42972</c:v>
                      </c:pt>
                      <c:pt idx="138">
                        <c:v>42979</c:v>
                      </c:pt>
                      <c:pt idx="139">
                        <c:v>42986</c:v>
                      </c:pt>
                      <c:pt idx="140">
                        <c:v>42993</c:v>
                      </c:pt>
                      <c:pt idx="141">
                        <c:v>43000</c:v>
                      </c:pt>
                      <c:pt idx="142">
                        <c:v>43007</c:v>
                      </c:pt>
                      <c:pt idx="143">
                        <c:v>43014</c:v>
                      </c:pt>
                      <c:pt idx="144">
                        <c:v>43021</c:v>
                      </c:pt>
                      <c:pt idx="145">
                        <c:v>43028</c:v>
                      </c:pt>
                      <c:pt idx="146">
                        <c:v>43035</c:v>
                      </c:pt>
                      <c:pt idx="147">
                        <c:v>43042</c:v>
                      </c:pt>
                      <c:pt idx="148">
                        <c:v>43049</c:v>
                      </c:pt>
                      <c:pt idx="149">
                        <c:v>43056</c:v>
                      </c:pt>
                      <c:pt idx="150">
                        <c:v>43061</c:v>
                      </c:pt>
                      <c:pt idx="151">
                        <c:v>43070</c:v>
                      </c:pt>
                      <c:pt idx="152">
                        <c:v>43077</c:v>
                      </c:pt>
                      <c:pt idx="153">
                        <c:v>43084</c:v>
                      </c:pt>
                      <c:pt idx="154">
                        <c:v>43091</c:v>
                      </c:pt>
                      <c:pt idx="155">
                        <c:v>43098</c:v>
                      </c:pt>
                      <c:pt idx="156">
                        <c:v>43105</c:v>
                      </c:pt>
                      <c:pt idx="157">
                        <c:v>43112</c:v>
                      </c:pt>
                      <c:pt idx="158">
                        <c:v>43119</c:v>
                      </c:pt>
                      <c:pt idx="159">
                        <c:v>43126</c:v>
                      </c:pt>
                      <c:pt idx="160">
                        <c:v>43133</c:v>
                      </c:pt>
                      <c:pt idx="161">
                        <c:v>43140</c:v>
                      </c:pt>
                      <c:pt idx="162">
                        <c:v>43147</c:v>
                      </c:pt>
                      <c:pt idx="163">
                        <c:v>43154</c:v>
                      </c:pt>
                      <c:pt idx="164">
                        <c:v>43161</c:v>
                      </c:pt>
                      <c:pt idx="165">
                        <c:v>43168</c:v>
                      </c:pt>
                      <c:pt idx="166">
                        <c:v>43175</c:v>
                      </c:pt>
                      <c:pt idx="167">
                        <c:v>43182</c:v>
                      </c:pt>
                      <c:pt idx="168">
                        <c:v>43189</c:v>
                      </c:pt>
                      <c:pt idx="169">
                        <c:v>43196</c:v>
                      </c:pt>
                      <c:pt idx="170">
                        <c:v>43203</c:v>
                      </c:pt>
                      <c:pt idx="171">
                        <c:v>43210</c:v>
                      </c:pt>
                      <c:pt idx="172">
                        <c:v>43217</c:v>
                      </c:pt>
                      <c:pt idx="173">
                        <c:v>43224</c:v>
                      </c:pt>
                      <c:pt idx="174">
                        <c:v>43231</c:v>
                      </c:pt>
                      <c:pt idx="175">
                        <c:v>43238</c:v>
                      </c:pt>
                      <c:pt idx="176">
                        <c:v>43245</c:v>
                      </c:pt>
                      <c:pt idx="177">
                        <c:v>43252</c:v>
                      </c:pt>
                      <c:pt idx="178">
                        <c:v>43259</c:v>
                      </c:pt>
                      <c:pt idx="179">
                        <c:v>43266</c:v>
                      </c:pt>
                      <c:pt idx="180">
                        <c:v>43273</c:v>
                      </c:pt>
                      <c:pt idx="181">
                        <c:v>43280</c:v>
                      </c:pt>
                      <c:pt idx="182">
                        <c:v>43287</c:v>
                      </c:pt>
                      <c:pt idx="183">
                        <c:v>43294</c:v>
                      </c:pt>
                      <c:pt idx="184">
                        <c:v>43301</c:v>
                      </c:pt>
                      <c:pt idx="185">
                        <c:v>43308</c:v>
                      </c:pt>
                      <c:pt idx="186">
                        <c:v>43315</c:v>
                      </c:pt>
                      <c:pt idx="187">
                        <c:v>43322</c:v>
                      </c:pt>
                      <c:pt idx="188">
                        <c:v>43329</c:v>
                      </c:pt>
                      <c:pt idx="189">
                        <c:v>43336</c:v>
                      </c:pt>
                      <c:pt idx="190">
                        <c:v>43343</c:v>
                      </c:pt>
                      <c:pt idx="191">
                        <c:v>43350</c:v>
                      </c:pt>
                      <c:pt idx="192">
                        <c:v>43357</c:v>
                      </c:pt>
                      <c:pt idx="193">
                        <c:v>43364</c:v>
                      </c:pt>
                      <c:pt idx="194">
                        <c:v>43371</c:v>
                      </c:pt>
                      <c:pt idx="195">
                        <c:v>43378</c:v>
                      </c:pt>
                      <c:pt idx="196">
                        <c:v>43385</c:v>
                      </c:pt>
                      <c:pt idx="197">
                        <c:v>43392</c:v>
                      </c:pt>
                      <c:pt idx="198">
                        <c:v>43399</c:v>
                      </c:pt>
                      <c:pt idx="199">
                        <c:v>43406</c:v>
                      </c:pt>
                      <c:pt idx="200">
                        <c:v>43413</c:v>
                      </c:pt>
                      <c:pt idx="201">
                        <c:v>43420</c:v>
                      </c:pt>
                      <c:pt idx="202">
                        <c:v>43427</c:v>
                      </c:pt>
                      <c:pt idx="203">
                        <c:v>43434</c:v>
                      </c:pt>
                      <c:pt idx="204">
                        <c:v>43441</c:v>
                      </c:pt>
                      <c:pt idx="205">
                        <c:v>43448</c:v>
                      </c:pt>
                      <c:pt idx="206">
                        <c:v>43455</c:v>
                      </c:pt>
                      <c:pt idx="207">
                        <c:v>43462</c:v>
                      </c:pt>
                      <c:pt idx="208">
                        <c:v>43469</c:v>
                      </c:pt>
                      <c:pt idx="209">
                        <c:v>43476</c:v>
                      </c:pt>
                      <c:pt idx="210">
                        <c:v>43483</c:v>
                      </c:pt>
                      <c:pt idx="211">
                        <c:v>43490</c:v>
                      </c:pt>
                      <c:pt idx="212">
                        <c:v>43497</c:v>
                      </c:pt>
                      <c:pt idx="213">
                        <c:v>43504</c:v>
                      </c:pt>
                      <c:pt idx="214">
                        <c:v>43511</c:v>
                      </c:pt>
                      <c:pt idx="215">
                        <c:v>43518</c:v>
                      </c:pt>
                      <c:pt idx="216">
                        <c:v>43525</c:v>
                      </c:pt>
                      <c:pt idx="217">
                        <c:v>43532</c:v>
                      </c:pt>
                      <c:pt idx="218">
                        <c:v>43539</c:v>
                      </c:pt>
                      <c:pt idx="219">
                        <c:v>43546</c:v>
                      </c:pt>
                      <c:pt idx="220">
                        <c:v>43553</c:v>
                      </c:pt>
                      <c:pt idx="221">
                        <c:v>43560</c:v>
                      </c:pt>
                      <c:pt idx="222">
                        <c:v>43567</c:v>
                      </c:pt>
                      <c:pt idx="223">
                        <c:v>43574</c:v>
                      </c:pt>
                      <c:pt idx="224">
                        <c:v>43581</c:v>
                      </c:pt>
                      <c:pt idx="225">
                        <c:v>43588</c:v>
                      </c:pt>
                      <c:pt idx="226">
                        <c:v>43595</c:v>
                      </c:pt>
                      <c:pt idx="227">
                        <c:v>43602</c:v>
                      </c:pt>
                      <c:pt idx="228">
                        <c:v>43609</c:v>
                      </c:pt>
                      <c:pt idx="229">
                        <c:v>43616</c:v>
                      </c:pt>
                      <c:pt idx="230">
                        <c:v>43623</c:v>
                      </c:pt>
                      <c:pt idx="231">
                        <c:v>43630</c:v>
                      </c:pt>
                      <c:pt idx="232">
                        <c:v>43637</c:v>
                      </c:pt>
                      <c:pt idx="233">
                        <c:v>43644</c:v>
                      </c:pt>
                      <c:pt idx="234">
                        <c:v>43651</c:v>
                      </c:pt>
                      <c:pt idx="235">
                        <c:v>43658</c:v>
                      </c:pt>
                      <c:pt idx="236">
                        <c:v>43665</c:v>
                      </c:pt>
                      <c:pt idx="237">
                        <c:v>43672</c:v>
                      </c:pt>
                      <c:pt idx="238">
                        <c:v>43679</c:v>
                      </c:pt>
                      <c:pt idx="239">
                        <c:v>43686</c:v>
                      </c:pt>
                      <c:pt idx="240">
                        <c:v>43693</c:v>
                      </c:pt>
                      <c:pt idx="241">
                        <c:v>43700</c:v>
                      </c:pt>
                      <c:pt idx="242">
                        <c:v>43707</c:v>
                      </c:pt>
                      <c:pt idx="243">
                        <c:v>43714</c:v>
                      </c:pt>
                      <c:pt idx="244">
                        <c:v>43721</c:v>
                      </c:pt>
                      <c:pt idx="245">
                        <c:v>43728</c:v>
                      </c:pt>
                      <c:pt idx="246">
                        <c:v>43735</c:v>
                      </c:pt>
                      <c:pt idx="247">
                        <c:v>43742</c:v>
                      </c:pt>
                      <c:pt idx="248">
                        <c:v>43749</c:v>
                      </c:pt>
                      <c:pt idx="249">
                        <c:v>43756</c:v>
                      </c:pt>
                      <c:pt idx="250">
                        <c:v>43763</c:v>
                      </c:pt>
                      <c:pt idx="251">
                        <c:v>43770</c:v>
                      </c:pt>
                      <c:pt idx="252">
                        <c:v>43777</c:v>
                      </c:pt>
                      <c:pt idx="253">
                        <c:v>43784</c:v>
                      </c:pt>
                      <c:pt idx="254">
                        <c:v>43791</c:v>
                      </c:pt>
                      <c:pt idx="255">
                        <c:v>43798</c:v>
                      </c:pt>
                      <c:pt idx="256">
                        <c:v>43805</c:v>
                      </c:pt>
                      <c:pt idx="257">
                        <c:v>43812</c:v>
                      </c:pt>
                      <c:pt idx="258">
                        <c:v>43819</c:v>
                      </c:pt>
                      <c:pt idx="259">
                        <c:v>43826</c:v>
                      </c:pt>
                      <c:pt idx="260">
                        <c:v>43833</c:v>
                      </c:pt>
                      <c:pt idx="261">
                        <c:v>43840</c:v>
                      </c:pt>
                      <c:pt idx="262">
                        <c:v>43847</c:v>
                      </c:pt>
                      <c:pt idx="263">
                        <c:v>43854</c:v>
                      </c:pt>
                      <c:pt idx="264">
                        <c:v>43861</c:v>
                      </c:pt>
                      <c:pt idx="265">
                        <c:v>43868</c:v>
                      </c:pt>
                      <c:pt idx="266">
                        <c:v>43875</c:v>
                      </c:pt>
                      <c:pt idx="267">
                        <c:v>43882</c:v>
                      </c:pt>
                      <c:pt idx="268">
                        <c:v>43889</c:v>
                      </c:pt>
                      <c:pt idx="269">
                        <c:v>43896</c:v>
                      </c:pt>
                      <c:pt idx="270">
                        <c:v>43903</c:v>
                      </c:pt>
                      <c:pt idx="271">
                        <c:v>43910</c:v>
                      </c:pt>
                      <c:pt idx="272">
                        <c:v>43917</c:v>
                      </c:pt>
                      <c:pt idx="273">
                        <c:v>43924</c:v>
                      </c:pt>
                      <c:pt idx="274">
                        <c:v>43931</c:v>
                      </c:pt>
                      <c:pt idx="275">
                        <c:v>43938</c:v>
                      </c:pt>
                      <c:pt idx="276">
                        <c:v>43945</c:v>
                      </c:pt>
                      <c:pt idx="277">
                        <c:v>43952</c:v>
                      </c:pt>
                      <c:pt idx="278">
                        <c:v>43959</c:v>
                      </c:pt>
                      <c:pt idx="279">
                        <c:v>43966</c:v>
                      </c:pt>
                      <c:pt idx="280">
                        <c:v>43973</c:v>
                      </c:pt>
                      <c:pt idx="281">
                        <c:v>43980</c:v>
                      </c:pt>
                      <c:pt idx="282">
                        <c:v>43987</c:v>
                      </c:pt>
                      <c:pt idx="283">
                        <c:v>43994</c:v>
                      </c:pt>
                      <c:pt idx="284">
                        <c:v>44001</c:v>
                      </c:pt>
                      <c:pt idx="285">
                        <c:v>44008</c:v>
                      </c:pt>
                      <c:pt idx="286">
                        <c:v>44015</c:v>
                      </c:pt>
                      <c:pt idx="287">
                        <c:v>44022</c:v>
                      </c:pt>
                      <c:pt idx="288">
                        <c:v>44029</c:v>
                      </c:pt>
                      <c:pt idx="289">
                        <c:v>44036</c:v>
                      </c:pt>
                      <c:pt idx="290">
                        <c:v>44043</c:v>
                      </c:pt>
                      <c:pt idx="291">
                        <c:v>44050</c:v>
                      </c:pt>
                      <c:pt idx="292">
                        <c:v>44057</c:v>
                      </c:pt>
                      <c:pt idx="293">
                        <c:v>44064</c:v>
                      </c:pt>
                      <c:pt idx="294">
                        <c:v>44071</c:v>
                      </c:pt>
                      <c:pt idx="295">
                        <c:v>44078</c:v>
                      </c:pt>
                      <c:pt idx="296">
                        <c:v>44085</c:v>
                      </c:pt>
                      <c:pt idx="297">
                        <c:v>44092</c:v>
                      </c:pt>
                      <c:pt idx="298">
                        <c:v>44099</c:v>
                      </c:pt>
                      <c:pt idx="299">
                        <c:v>44106</c:v>
                      </c:pt>
                      <c:pt idx="300">
                        <c:v>44113</c:v>
                      </c:pt>
                      <c:pt idx="301">
                        <c:v>44120</c:v>
                      </c:pt>
                      <c:pt idx="302">
                        <c:v>44127</c:v>
                      </c:pt>
                      <c:pt idx="303">
                        <c:v>44134</c:v>
                      </c:pt>
                      <c:pt idx="304">
                        <c:v>44141</c:v>
                      </c:pt>
                      <c:pt idx="305">
                        <c:v>44148</c:v>
                      </c:pt>
                      <c:pt idx="306">
                        <c:v>44155</c:v>
                      </c:pt>
                      <c:pt idx="307">
                        <c:v>44162</c:v>
                      </c:pt>
                      <c:pt idx="308">
                        <c:v>44169</c:v>
                      </c:pt>
                      <c:pt idx="309">
                        <c:v>44176</c:v>
                      </c:pt>
                      <c:pt idx="310">
                        <c:v>44183</c:v>
                      </c:pt>
                      <c:pt idx="311">
                        <c:v>44190</c:v>
                      </c:pt>
                      <c:pt idx="312">
                        <c:v>44197</c:v>
                      </c:pt>
                      <c:pt idx="313">
                        <c:v>44204</c:v>
                      </c:pt>
                      <c:pt idx="314">
                        <c:v>44211</c:v>
                      </c:pt>
                      <c:pt idx="315">
                        <c:v>44218</c:v>
                      </c:pt>
                      <c:pt idx="316">
                        <c:v>44225</c:v>
                      </c:pt>
                      <c:pt idx="317">
                        <c:v>44232</c:v>
                      </c:pt>
                      <c:pt idx="318">
                        <c:v>44239</c:v>
                      </c:pt>
                      <c:pt idx="319">
                        <c:v>44246</c:v>
                      </c:pt>
                      <c:pt idx="320">
                        <c:v>44253</c:v>
                      </c:pt>
                      <c:pt idx="321">
                        <c:v>44260</c:v>
                      </c:pt>
                      <c:pt idx="322">
                        <c:v>44267</c:v>
                      </c:pt>
                      <c:pt idx="323">
                        <c:v>44274</c:v>
                      </c:pt>
                      <c:pt idx="324">
                        <c:v>44281</c:v>
                      </c:pt>
                      <c:pt idx="325">
                        <c:v>44288</c:v>
                      </c:pt>
                      <c:pt idx="326">
                        <c:v>44295</c:v>
                      </c:pt>
                      <c:pt idx="327">
                        <c:v>44302</c:v>
                      </c:pt>
                      <c:pt idx="328">
                        <c:v>44309</c:v>
                      </c:pt>
                      <c:pt idx="329">
                        <c:v>44316</c:v>
                      </c:pt>
                      <c:pt idx="330">
                        <c:v>44323</c:v>
                      </c:pt>
                      <c:pt idx="331">
                        <c:v>44330</c:v>
                      </c:pt>
                      <c:pt idx="332">
                        <c:v>44337</c:v>
                      </c:pt>
                      <c:pt idx="333">
                        <c:v>44344</c:v>
                      </c:pt>
                      <c:pt idx="334">
                        <c:v>44351</c:v>
                      </c:pt>
                      <c:pt idx="335">
                        <c:v>44358</c:v>
                      </c:pt>
                      <c:pt idx="336">
                        <c:v>44365</c:v>
                      </c:pt>
                      <c:pt idx="337">
                        <c:v>44372</c:v>
                      </c:pt>
                      <c:pt idx="338">
                        <c:v>44379</c:v>
                      </c:pt>
                      <c:pt idx="339">
                        <c:v>44386</c:v>
                      </c:pt>
                      <c:pt idx="340">
                        <c:v>44393</c:v>
                      </c:pt>
                      <c:pt idx="341">
                        <c:v>44400</c:v>
                      </c:pt>
                      <c:pt idx="342">
                        <c:v>44407</c:v>
                      </c:pt>
                      <c:pt idx="343">
                        <c:v>44414</c:v>
                      </c:pt>
                      <c:pt idx="344">
                        <c:v>44421</c:v>
                      </c:pt>
                      <c:pt idx="345">
                        <c:v>44428</c:v>
                      </c:pt>
                      <c:pt idx="346">
                        <c:v>44435</c:v>
                      </c:pt>
                      <c:pt idx="347">
                        <c:v>44442</c:v>
                      </c:pt>
                      <c:pt idx="348">
                        <c:v>44449</c:v>
                      </c:pt>
                      <c:pt idx="349">
                        <c:v>44456</c:v>
                      </c:pt>
                      <c:pt idx="350">
                        <c:v>44463</c:v>
                      </c:pt>
                      <c:pt idx="351">
                        <c:v>44470</c:v>
                      </c:pt>
                      <c:pt idx="352">
                        <c:v>44477</c:v>
                      </c:pt>
                      <c:pt idx="353">
                        <c:v>44484</c:v>
                      </c:pt>
                      <c:pt idx="354">
                        <c:v>44491</c:v>
                      </c:pt>
                      <c:pt idx="355">
                        <c:v>44498</c:v>
                      </c:pt>
                      <c:pt idx="356">
                        <c:v>44505</c:v>
                      </c:pt>
                      <c:pt idx="357">
                        <c:v>44512</c:v>
                      </c:pt>
                      <c:pt idx="358">
                        <c:v>44519</c:v>
                      </c:pt>
                      <c:pt idx="359">
                        <c:v>44526</c:v>
                      </c:pt>
                      <c:pt idx="360">
                        <c:v>44533</c:v>
                      </c:pt>
                      <c:pt idx="361">
                        <c:v>44540</c:v>
                      </c:pt>
                      <c:pt idx="362">
                        <c:v>44547</c:v>
                      </c:pt>
                      <c:pt idx="363">
                        <c:v>44554</c:v>
                      </c:pt>
                      <c:pt idx="364">
                        <c:v>44561</c:v>
                      </c:pt>
                      <c:pt idx="365">
                        <c:v>44568</c:v>
                      </c:pt>
                      <c:pt idx="366">
                        <c:v>44575</c:v>
                      </c:pt>
                      <c:pt idx="367">
                        <c:v>44582</c:v>
                      </c:pt>
                      <c:pt idx="368">
                        <c:v>44589</c:v>
                      </c:pt>
                      <c:pt idx="369">
                        <c:v>44596</c:v>
                      </c:pt>
                      <c:pt idx="370">
                        <c:v>44603</c:v>
                      </c:pt>
                      <c:pt idx="371">
                        <c:v>44610</c:v>
                      </c:pt>
                      <c:pt idx="372">
                        <c:v>44617</c:v>
                      </c:pt>
                      <c:pt idx="373">
                        <c:v>44624</c:v>
                      </c:pt>
                      <c:pt idx="374">
                        <c:v>44631</c:v>
                      </c:pt>
                      <c:pt idx="375">
                        <c:v>44638</c:v>
                      </c:pt>
                      <c:pt idx="376">
                        <c:v>44645</c:v>
                      </c:pt>
                      <c:pt idx="377">
                        <c:v>44652</c:v>
                      </c:pt>
                      <c:pt idx="378">
                        <c:v>44659</c:v>
                      </c:pt>
                      <c:pt idx="379">
                        <c:v>44666</c:v>
                      </c:pt>
                      <c:pt idx="380">
                        <c:v>44673</c:v>
                      </c:pt>
                      <c:pt idx="381">
                        <c:v>44680</c:v>
                      </c:pt>
                      <c:pt idx="382">
                        <c:v>44687</c:v>
                      </c:pt>
                      <c:pt idx="383">
                        <c:v>44694</c:v>
                      </c:pt>
                      <c:pt idx="384">
                        <c:v>44701</c:v>
                      </c:pt>
                      <c:pt idx="385">
                        <c:v>44708</c:v>
                      </c:pt>
                      <c:pt idx="386">
                        <c:v>44715</c:v>
                      </c:pt>
                      <c:pt idx="387">
                        <c:v>44722</c:v>
                      </c:pt>
                      <c:pt idx="388">
                        <c:v>44729</c:v>
                      </c:pt>
                      <c:pt idx="389">
                        <c:v>44736</c:v>
                      </c:pt>
                      <c:pt idx="390">
                        <c:v>44743</c:v>
                      </c:pt>
                      <c:pt idx="391">
                        <c:v>44750</c:v>
                      </c:pt>
                      <c:pt idx="392">
                        <c:v>44757</c:v>
                      </c:pt>
                      <c:pt idx="393">
                        <c:v>44764</c:v>
                      </c:pt>
                      <c:pt idx="394">
                        <c:v>44771</c:v>
                      </c:pt>
                      <c:pt idx="395">
                        <c:v>44778</c:v>
                      </c:pt>
                      <c:pt idx="396">
                        <c:v>44785</c:v>
                      </c:pt>
                      <c:pt idx="397">
                        <c:v>44792</c:v>
                      </c:pt>
                      <c:pt idx="398">
                        <c:v>44799</c:v>
                      </c:pt>
                      <c:pt idx="399">
                        <c:v>44806</c:v>
                      </c:pt>
                      <c:pt idx="400">
                        <c:v>44813</c:v>
                      </c:pt>
                      <c:pt idx="401">
                        <c:v>44820</c:v>
                      </c:pt>
                      <c:pt idx="402">
                        <c:v>44827</c:v>
                      </c:pt>
                      <c:pt idx="403">
                        <c:v>44834</c:v>
                      </c:pt>
                      <c:pt idx="404">
                        <c:v>44841</c:v>
                      </c:pt>
                      <c:pt idx="405">
                        <c:v>44848</c:v>
                      </c:pt>
                      <c:pt idx="406">
                        <c:v>44855</c:v>
                      </c:pt>
                      <c:pt idx="407">
                        <c:v>44862</c:v>
                      </c:pt>
                      <c:pt idx="408">
                        <c:v>44869</c:v>
                      </c:pt>
                      <c:pt idx="409">
                        <c:v>44876</c:v>
                      </c:pt>
                      <c:pt idx="410">
                        <c:v>44883</c:v>
                      </c:pt>
                      <c:pt idx="411">
                        <c:v>44890</c:v>
                      </c:pt>
                      <c:pt idx="412">
                        <c:v>44897</c:v>
                      </c:pt>
                      <c:pt idx="413">
                        <c:v>44904</c:v>
                      </c:pt>
                      <c:pt idx="414">
                        <c:v>44911</c:v>
                      </c:pt>
                      <c:pt idx="415">
                        <c:v>44918</c:v>
                      </c:pt>
                      <c:pt idx="416">
                        <c:v>44925</c:v>
                      </c:pt>
                      <c:pt idx="417">
                        <c:v>44932</c:v>
                      </c:pt>
                      <c:pt idx="418">
                        <c:v>44939</c:v>
                      </c:pt>
                      <c:pt idx="419">
                        <c:v>44946</c:v>
                      </c:pt>
                      <c:pt idx="420">
                        <c:v>44953</c:v>
                      </c:pt>
                      <c:pt idx="421">
                        <c:v>44960</c:v>
                      </c:pt>
                      <c:pt idx="422">
                        <c:v>44967</c:v>
                      </c:pt>
                      <c:pt idx="423">
                        <c:v>44974</c:v>
                      </c:pt>
                      <c:pt idx="424">
                        <c:v>44981</c:v>
                      </c:pt>
                      <c:pt idx="425">
                        <c:v>44988</c:v>
                      </c:pt>
                      <c:pt idx="426">
                        <c:v>44995</c:v>
                      </c:pt>
                      <c:pt idx="427">
                        <c:v>45002</c:v>
                      </c:pt>
                      <c:pt idx="428">
                        <c:v>45009</c:v>
                      </c:pt>
                      <c:pt idx="429">
                        <c:v>45016</c:v>
                      </c:pt>
                      <c:pt idx="430">
                        <c:v>45023</c:v>
                      </c:pt>
                      <c:pt idx="431">
                        <c:v>45030</c:v>
                      </c:pt>
                      <c:pt idx="432">
                        <c:v>45037</c:v>
                      </c:pt>
                      <c:pt idx="433">
                        <c:v>45044</c:v>
                      </c:pt>
                      <c:pt idx="434">
                        <c:v>45051</c:v>
                      </c:pt>
                      <c:pt idx="435">
                        <c:v>45058</c:v>
                      </c:pt>
                      <c:pt idx="436">
                        <c:v>45065</c:v>
                      </c:pt>
                      <c:pt idx="437">
                        <c:v>45072</c:v>
                      </c:pt>
                      <c:pt idx="438">
                        <c:v>45079</c:v>
                      </c:pt>
                      <c:pt idx="439">
                        <c:v>45086</c:v>
                      </c:pt>
                      <c:pt idx="440">
                        <c:v>45093</c:v>
                      </c:pt>
                      <c:pt idx="441">
                        <c:v>45100</c:v>
                      </c:pt>
                      <c:pt idx="442">
                        <c:v>45107</c:v>
                      </c:pt>
                      <c:pt idx="443">
                        <c:v>45114</c:v>
                      </c:pt>
                      <c:pt idx="444">
                        <c:v>45121</c:v>
                      </c:pt>
                      <c:pt idx="445">
                        <c:v>45128</c:v>
                      </c:pt>
                      <c:pt idx="446">
                        <c:v>45135</c:v>
                      </c:pt>
                      <c:pt idx="447">
                        <c:v>45142</c:v>
                      </c:pt>
                      <c:pt idx="448">
                        <c:v>45149</c:v>
                      </c:pt>
                      <c:pt idx="449">
                        <c:v>45156</c:v>
                      </c:pt>
                      <c:pt idx="450">
                        <c:v>45163</c:v>
                      </c:pt>
                      <c:pt idx="451">
                        <c:v>45170</c:v>
                      </c:pt>
                      <c:pt idx="452">
                        <c:v>45177</c:v>
                      </c:pt>
                      <c:pt idx="453">
                        <c:v>45184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data!$U$510:$U$713</c15:sqref>
                        </c15:formulaRef>
                      </c:ext>
                    </c:extLst>
                    <c:numCache>
                      <c:formatCode>General</c:formatCode>
                      <c:ptCount val="204"/>
                      <c:pt idx="14" formatCode="_(* #,##0_);_(* \(#,##0\);_(* &quot;-&quot;??_);_(@_)">
                        <c:v>1</c:v>
                      </c:pt>
                      <c:pt idx="15" formatCode="_(* #,##0_);_(* \(#,##0\);_(* &quot;-&quot;??_);_(@_)">
                        <c:v>1</c:v>
                      </c:pt>
                      <c:pt idx="16" formatCode="_(* #,##0_);_(* \(#,##0\);_(* &quot;-&quot;??_);_(@_)">
                        <c:v>1</c:v>
                      </c:pt>
                      <c:pt idx="17" formatCode="_(* #,##0_);_(* \(#,##0\);_(* &quot;-&quot;??_);_(@_)">
                        <c:v>1</c:v>
                      </c:pt>
                      <c:pt idx="18" formatCode="_(* #,##0_);_(* \(#,##0\);_(* &quot;-&quot;??_);_(@_)">
                        <c:v>1</c:v>
                      </c:pt>
                      <c:pt idx="19" formatCode="_(* #,##0_);_(* \(#,##0\);_(* &quot;-&quot;??_);_(@_)">
                        <c:v>1</c:v>
                      </c:pt>
                      <c:pt idx="20" formatCode="_(* #,##0_);_(* \(#,##0\);_(* &quot;-&quot;??_);_(@_)">
                        <c:v>1</c:v>
                      </c:pt>
                      <c:pt idx="21" formatCode="_(* #,##0_);_(* \(#,##0\);_(* &quot;-&quot;??_);_(@_)">
                        <c:v>1</c:v>
                      </c:pt>
                      <c:pt idx="22" formatCode="_(* #,##0_);_(* \(#,##0\);_(* &quot;-&quot;??_);_(@_)">
                        <c:v>1</c:v>
                      </c:pt>
                      <c:pt idx="95" formatCode="_(* #,##0_);_(* \(#,##0\);_(* &quot;-&quot;??_);_(@_)">
                        <c:v>1</c:v>
                      </c:pt>
                      <c:pt idx="96" formatCode="_(* #,##0_);_(* \(#,##0\);_(* &quot;-&quot;??_);_(@_)">
                        <c:v>1</c:v>
                      </c:pt>
                      <c:pt idx="97" formatCode="_(* #,##0_);_(* \(#,##0\);_(* &quot;-&quot;??_);_(@_)">
                        <c:v>1</c:v>
                      </c:pt>
                      <c:pt idx="98" formatCode="_(* #,##0_);_(* \(#,##0\);_(* &quot;-&quot;??_);_(@_)">
                        <c:v>1</c:v>
                      </c:pt>
                      <c:pt idx="99" formatCode="_(* #,##0_);_(* \(#,##0\);_(* &quot;-&quot;??_);_(@_)">
                        <c:v>1</c:v>
                      </c:pt>
                      <c:pt idx="100" formatCode="_(* #,##0_);_(* \(#,##0\);_(* &quot;-&quot;??_);_(@_)">
                        <c:v>1</c:v>
                      </c:pt>
                      <c:pt idx="101" formatCode="_(* #,##0_);_(* \(#,##0\);_(* &quot;-&quot;??_);_(@_)">
                        <c:v>1</c:v>
                      </c:pt>
                      <c:pt idx="102" formatCode="_(* #,##0_);_(* \(#,##0\);_(* &quot;-&quot;??_);_(@_)">
                        <c:v>1</c:v>
                      </c:pt>
                      <c:pt idx="103" formatCode="_(* #,##0_);_(* \(#,##0\);_(* &quot;-&quot;??_);_(@_)">
                        <c:v>1</c:v>
                      </c:pt>
                      <c:pt idx="104" formatCode="_(* #,##0_);_(* \(#,##0\);_(* &quot;-&quot;??_);_(@_)">
                        <c:v>1</c:v>
                      </c:pt>
                      <c:pt idx="105" formatCode="_(* #,##0_);_(* \(#,##0\);_(* &quot;-&quot;??_);_(@_)">
                        <c:v>1</c:v>
                      </c:pt>
                      <c:pt idx="106" formatCode="_(* #,##0_);_(* \(#,##0\);_(* &quot;-&quot;??_);_(@_)">
                        <c:v>1</c:v>
                      </c:pt>
                      <c:pt idx="107" formatCode="_(* #,##0_);_(* \(#,##0\);_(* &quot;-&quot;??_);_(@_)">
                        <c:v>1</c:v>
                      </c:pt>
                      <c:pt idx="108" formatCode="_(* #,##0_);_(* \(#,##0\);_(* &quot;-&quot;??_);_(@_)">
                        <c:v>1</c:v>
                      </c:pt>
                      <c:pt idx="109" formatCode="_(* #,##0_);_(* \(#,##0\);_(* &quot;-&quot;??_);_(@_)">
                        <c:v>1</c:v>
                      </c:pt>
                      <c:pt idx="110" formatCode="_(* #,##0_);_(* \(#,##0\);_(* &quot;-&quot;??_);_(@_)">
                        <c:v>1</c:v>
                      </c:pt>
                      <c:pt idx="111" formatCode="_(* #,##0_);_(* \(#,##0\);_(* &quot;-&quot;??_);_(@_)">
                        <c:v>1</c:v>
                      </c:pt>
                      <c:pt idx="112" formatCode="_(* #,##0_);_(* \(#,##0\);_(* &quot;-&quot;??_);_(@_)">
                        <c:v>1</c:v>
                      </c:pt>
                      <c:pt idx="113" formatCode="_(* #,##0_);_(* \(#,##0\);_(* &quot;-&quot;??_);_(@_)">
                        <c:v>1</c:v>
                      </c:pt>
                      <c:pt idx="177" formatCode="_(* #,##0_);_(* \(#,##0\);_(* &quot;-&quot;??_);_(@_)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0-4C4C-432D-9D7A-1D86F9C1FE04}"/>
                  </c:ext>
                </c:extLst>
              </c15:ser>
            </c15:filteredLineSeries>
          </c:ext>
        </c:extLst>
      </c:lineChart>
      <c:dateAx>
        <c:axId val="330864304"/>
        <c:scaling>
          <c:orientation val="minMax"/>
          <c:max val="45199"/>
        </c:scaling>
        <c:delete val="0"/>
        <c:axPos val="b"/>
        <c:numFmt formatCode="yyyy" sourceLinked="0"/>
        <c:majorTickMark val="out"/>
        <c:minorTickMark val="none"/>
        <c:tickLblPos val="low"/>
        <c:spPr>
          <a:ln w="9525">
            <a:solidFill>
              <a:srgbClr val="000000"/>
            </a:solidFill>
          </a:ln>
        </c:spPr>
        <c:crossAx val="330866264"/>
        <c:crosses val="autoZero"/>
        <c:auto val="1"/>
        <c:lblOffset val="100"/>
        <c:baseTimeUnit val="days"/>
        <c:majorUnit val="12"/>
        <c:majorTimeUnit val="months"/>
      </c:dateAx>
      <c:valAx>
        <c:axId val="330866264"/>
        <c:scaling>
          <c:orientation val="minMax"/>
          <c:max val="1550"/>
          <c:min val="25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spPr>
          <a:noFill/>
          <a:ln w="9525">
            <a:solidFill>
              <a:srgbClr val="838383">
                <a:lumMod val="50000"/>
              </a:srgbClr>
            </a:solidFill>
          </a:ln>
        </c:spPr>
        <c:crossAx val="330864304"/>
        <c:crosses val="autoZero"/>
        <c:crossBetween val="between"/>
        <c:majorUnit val="260"/>
      </c:valAx>
      <c:spPr>
        <a:noFill/>
        <a:ln w="3175">
          <a:solidFill>
            <a:srgbClr val="3D3935">
              <a:lumMod val="50000"/>
            </a:srgbClr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797372455114227E-2"/>
          <c:y val="7.1365176709125636E-2"/>
          <c:w val="0.91203502893405786"/>
          <c:h val="0.85196602043037706"/>
        </c:manualLayout>
      </c:layout>
      <c:barChart>
        <c:barDir val="col"/>
        <c:grouping val="clustered"/>
        <c:varyColors val="0"/>
        <c:ser>
          <c:idx val="8"/>
          <c:order val="8"/>
          <c:tx>
            <c:v>YOY growth rate</c:v>
          </c:tx>
          <c:spPr>
            <a:solidFill>
              <a:srgbClr val="5B9BD5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44"/>
              <c:layout>
                <c:manualLayout>
                  <c:x val="0"/>
                  <c:y val="6.7514711694903673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37E-46D9-8683-15D76C4D8E99}"/>
                </c:ext>
              </c:extLst>
            </c:dLbl>
            <c:dLbl>
              <c:idx val="54"/>
              <c:layout>
                <c:manualLayout>
                  <c:x val="-4.46283669379481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37E-46D9-8683-15D76C4D8E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data!$L$301:$L$355</c:f>
              <c:numCache>
                <c:formatCode>m/d/yyyy</c:formatCode>
                <c:ptCount val="55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</c:numCache>
            </c:numRef>
          </c:cat>
          <c:val>
            <c:numRef>
              <c:f>data!$M$301:$M$355</c:f>
              <c:numCache>
                <c:formatCode>General</c:formatCode>
                <c:ptCount val="55"/>
                <c:pt idx="8" formatCode="0.0%">
                  <c:v>-0.1010293556995806</c:v>
                </c:pt>
                <c:pt idx="9" formatCode="0%">
                  <c:v>-9.4999999999999973E-2</c:v>
                </c:pt>
                <c:pt idx="10" formatCode="0%">
                  <c:v>-7.2389240506329111E-2</c:v>
                </c:pt>
                <c:pt idx="11" formatCode="0%">
                  <c:v>-7.5285770595191148E-2</c:v>
                </c:pt>
                <c:pt idx="12" formatCode="0.0%">
                  <c:v>-2.0933977455716679E-2</c:v>
                </c:pt>
                <c:pt idx="13" formatCode="0.0%">
                  <c:v>-2.2635408245755828E-2</c:v>
                </c:pt>
                <c:pt idx="14" formatCode="0%">
                  <c:v>-2.0542317173377622E-3</c:v>
                </c:pt>
                <c:pt idx="15" formatCode="0%">
                  <c:v>-3.1300813008130035E-2</c:v>
                </c:pt>
                <c:pt idx="16" formatCode="0%">
                  <c:v>-6.6611157368858809E-3</c:v>
                </c:pt>
                <c:pt idx="17" formatCode="0.0%">
                  <c:v>9.7581671616462362E-3</c:v>
                </c:pt>
                <c:pt idx="18" formatCode="0.0%">
                  <c:v>4.2408821034776167E-3</c:v>
                </c:pt>
                <c:pt idx="19" formatCode="0%">
                  <c:v>-2.9686174724343761E-3</c:v>
                </c:pt>
                <c:pt idx="20" formatCode="0%">
                  <c:v>-3.392705682782049E-3</c:v>
                </c:pt>
                <c:pt idx="21" formatCode="0%">
                  <c:v>-4.2498937526569414E-4</c:v>
                </c:pt>
                <c:pt idx="22" formatCode="0.0%">
                  <c:v>4.5202558635394352E-2</c:v>
                </c:pt>
                <c:pt idx="23" formatCode="0.0%">
                  <c:v>4.6462063086104122E-2</c:v>
                </c:pt>
                <c:pt idx="24" formatCode="0%">
                  <c:v>4.9342105263157965E-2</c:v>
                </c:pt>
                <c:pt idx="25" formatCode="0%">
                  <c:v>5.9966914805624549E-2</c:v>
                </c:pt>
                <c:pt idx="26" formatCode="0%">
                  <c:v>7.0811033347056407E-2</c:v>
                </c:pt>
                <c:pt idx="27" formatCode="0.0%">
                  <c:v>0.13386487620646226</c:v>
                </c:pt>
                <c:pt idx="28" formatCode="0.0%">
                  <c:v>0.16345347862531456</c:v>
                </c:pt>
                <c:pt idx="29" formatCode="0%">
                  <c:v>0.20798319327731085</c:v>
                </c:pt>
                <c:pt idx="30" formatCode="0%">
                  <c:v>0.24515202702702688</c:v>
                </c:pt>
                <c:pt idx="31" formatCode="0%">
                  <c:v>0.25698000850701841</c:v>
                </c:pt>
                <c:pt idx="32" formatCode="0.0%">
                  <c:v>0.25689361702127655</c:v>
                </c:pt>
                <c:pt idx="33" formatCode="0.0%">
                  <c:v>0.2796258503401361</c:v>
                </c:pt>
                <c:pt idx="34" formatCode="0%">
                  <c:v>0.22904528763769894</c:v>
                </c:pt>
                <c:pt idx="35" formatCode="0%">
                  <c:v>0.23009368635437877</c:v>
                </c:pt>
                <c:pt idx="36" formatCode="0%">
                  <c:v>0.25099529780564267</c:v>
                </c:pt>
                <c:pt idx="37" formatCode="0.0%">
                  <c:v>0.23642606320717907</c:v>
                </c:pt>
                <c:pt idx="38" formatCode="0.0%">
                  <c:v>0.22359861591695473</c:v>
                </c:pt>
                <c:pt idx="39" formatCode="0%">
                  <c:v>0.17944485566247215</c:v>
                </c:pt>
                <c:pt idx="40" formatCode="0%">
                  <c:v>0.22383285302593636</c:v>
                </c:pt>
                <c:pt idx="41" formatCode="0%">
                  <c:v>0.18967304347826097</c:v>
                </c:pt>
                <c:pt idx="42" formatCode="0.0%">
                  <c:v>0.16345488584103229</c:v>
                </c:pt>
                <c:pt idx="43" formatCode="0.0%">
                  <c:v>0.19766104034976095</c:v>
                </c:pt>
                <c:pt idx="44" formatCode="0.0%">
                  <c:v>0.20271523851440554</c:v>
                </c:pt>
                <c:pt idx="45" formatCode="0%">
                  <c:v>0.17615161744770202</c:v>
                </c:pt>
                <c:pt idx="46" formatCode="0%">
                  <c:v>0.1800663260733173</c:v>
                </c:pt>
                <c:pt idx="47" formatCode="0%">
                  <c:v>0.17522219425937458</c:v>
                </c:pt>
                <c:pt idx="48" formatCode="0%">
                  <c:v>0.11131575485350198</c:v>
                </c:pt>
                <c:pt idx="49" formatCode="0%">
                  <c:v>0.13257661819650601</c:v>
                </c:pt>
                <c:pt idx="50" formatCode="0%">
                  <c:v>0.13581433930961695</c:v>
                </c:pt>
                <c:pt idx="51" formatCode="0%">
                  <c:v>0.12142359563959526</c:v>
                </c:pt>
                <c:pt idx="52" formatCode="0%">
                  <c:v>4.0605058045070308E-2</c:v>
                </c:pt>
                <c:pt idx="53" formatCode="0%">
                  <c:v>3.1374349108706401E-2</c:v>
                </c:pt>
                <c:pt idx="54" formatCode="0%">
                  <c:v>2.5582500357093751E-2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37E-46D9-8683-15D76C4D8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454398008"/>
        <c:axId val="454400360"/>
        <c:extLst>
          <c:ext xmlns:c15="http://schemas.microsoft.com/office/drawing/2012/chart" uri="{02D57815-91ED-43cb-92C2-25804820EDAC}">
            <c15:filteredBar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data!$W$4</c15:sqref>
                        </c15:formulaRef>
                      </c:ext>
                    </c:extLst>
                    <c:strCache>
                      <c:ptCount val="1"/>
                      <c:pt idx="0">
                        <c:v> PPI-Finished Goods </c:v>
                      </c:pt>
                    </c:strCache>
                  </c:strRef>
                </c:tx>
                <c:spPr>
                  <a:ln>
                    <a:solidFill>
                      <a:srgbClr val="C00000"/>
                    </a:solidFill>
                  </a:ln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data!$L$301:$L$355</c15:sqref>
                        </c15:formulaRef>
                      </c:ext>
                    </c:extLst>
                    <c:numCache>
                      <c:formatCode>m/d/yyyy</c:formatCode>
                      <c:ptCount val="5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data!$V$506:$V$716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211"/>
                      <c:pt idx="0">
                        <c:v>135.19999999999999</c:v>
                      </c:pt>
                      <c:pt idx="1">
                        <c:v>136.6</c:v>
                      </c:pt>
                      <c:pt idx="2">
                        <c:v>137.30000000000001</c:v>
                      </c:pt>
                      <c:pt idx="3">
                        <c:v>136.9</c:v>
                      </c:pt>
                      <c:pt idx="4">
                        <c:v>137</c:v>
                      </c:pt>
                      <c:pt idx="5">
                        <c:v>138.1</c:v>
                      </c:pt>
                      <c:pt idx="6">
                        <c:v>138.19999999999999</c:v>
                      </c:pt>
                      <c:pt idx="7">
                        <c:v>137.9</c:v>
                      </c:pt>
                      <c:pt idx="8">
                        <c:v>139</c:v>
                      </c:pt>
                      <c:pt idx="9">
                        <c:v>139.5</c:v>
                      </c:pt>
                      <c:pt idx="10">
                        <c:v>140.19999999999999</c:v>
                      </c:pt>
                      <c:pt idx="11">
                        <c:v>140.5</c:v>
                      </c:pt>
                      <c:pt idx="12">
                        <c:v>141.69999999999999</c:v>
                      </c:pt>
                      <c:pt idx="13">
                        <c:v>141.9</c:v>
                      </c:pt>
                      <c:pt idx="14">
                        <c:v>141.19999999999999</c:v>
                      </c:pt>
                      <c:pt idx="15">
                        <c:v>142</c:v>
                      </c:pt>
                      <c:pt idx="16">
                        <c:v>142.30000000000001</c:v>
                      </c:pt>
                      <c:pt idx="17">
                        <c:v>141.80000000000001</c:v>
                      </c:pt>
                      <c:pt idx="18">
                        <c:v>140.1</c:v>
                      </c:pt>
                      <c:pt idx="19">
                        <c:v>140.69999999999999</c:v>
                      </c:pt>
                      <c:pt idx="20">
                        <c:v>141.30000000000001</c:v>
                      </c:pt>
                      <c:pt idx="21">
                        <c:v>139</c:v>
                      </c:pt>
                      <c:pt idx="22">
                        <c:v>138.5</c:v>
                      </c:pt>
                      <c:pt idx="23">
                        <c:v>138</c:v>
                      </c:pt>
                      <c:pt idx="24">
                        <c:v>137.69999999999999</c:v>
                      </c:pt>
                      <c:pt idx="25">
                        <c:v>138</c:v>
                      </c:pt>
                      <c:pt idx="26">
                        <c:v>138.80000000000001</c:v>
                      </c:pt>
                      <c:pt idx="27">
                        <c:v>138.69999999999999</c:v>
                      </c:pt>
                      <c:pt idx="28">
                        <c:v>138.4</c:v>
                      </c:pt>
                      <c:pt idx="29">
                        <c:v>138.80000000000001</c:v>
                      </c:pt>
                      <c:pt idx="30">
                        <c:v>138.6</c:v>
                      </c:pt>
                      <c:pt idx="31">
                        <c:v>138.69999999999999</c:v>
                      </c:pt>
                      <c:pt idx="32">
                        <c:v>139.19999999999999</c:v>
                      </c:pt>
                      <c:pt idx="33">
                        <c:v>140</c:v>
                      </c:pt>
                      <c:pt idx="34">
                        <c:v>140</c:v>
                      </c:pt>
                      <c:pt idx="35">
                        <c:v>139.69999999999999</c:v>
                      </c:pt>
                      <c:pt idx="36">
                        <c:v>141.1</c:v>
                      </c:pt>
                      <c:pt idx="37">
                        <c:v>142.69999999999999</c:v>
                      </c:pt>
                      <c:pt idx="38">
                        <c:v>144</c:v>
                      </c:pt>
                      <c:pt idx="39">
                        <c:v>142.19999999999999</c:v>
                      </c:pt>
                      <c:pt idx="40">
                        <c:v>141.9</c:v>
                      </c:pt>
                      <c:pt idx="41">
                        <c:v>142.69999999999999</c:v>
                      </c:pt>
                      <c:pt idx="42">
                        <c:v>142.80000000000001</c:v>
                      </c:pt>
                      <c:pt idx="43">
                        <c:v>143.69999999999999</c:v>
                      </c:pt>
                      <c:pt idx="44">
                        <c:v>144</c:v>
                      </c:pt>
                      <c:pt idx="45">
                        <c:v>144.80000000000001</c:v>
                      </c:pt>
                      <c:pt idx="46">
                        <c:v>144.6</c:v>
                      </c:pt>
                      <c:pt idx="47">
                        <c:v>145.1</c:v>
                      </c:pt>
                      <c:pt idx="48">
                        <c:v>145.9</c:v>
                      </c:pt>
                      <c:pt idx="49">
                        <c:v>145.80000000000001</c:v>
                      </c:pt>
                      <c:pt idx="50">
                        <c:v>146.19999999999999</c:v>
                      </c:pt>
                      <c:pt idx="51">
                        <c:v>147.19999999999999</c:v>
                      </c:pt>
                      <c:pt idx="52">
                        <c:v>148.4</c:v>
                      </c:pt>
                      <c:pt idx="53">
                        <c:v>148.4</c:v>
                      </c:pt>
                      <c:pt idx="54">
                        <c:v>148.19999999999999</c:v>
                      </c:pt>
                      <c:pt idx="55">
                        <c:v>148.6</c:v>
                      </c:pt>
                      <c:pt idx="56">
                        <c:v>148.80000000000001</c:v>
                      </c:pt>
                      <c:pt idx="57">
                        <c:v>151.19999999999999</c:v>
                      </c:pt>
                      <c:pt idx="58">
                        <c:v>152.1</c:v>
                      </c:pt>
                      <c:pt idx="59">
                        <c:v>151.4</c:v>
                      </c:pt>
                      <c:pt idx="60">
                        <c:v>151.9</c:v>
                      </c:pt>
                      <c:pt idx="61">
                        <c:v>152.69999999999999</c:v>
                      </c:pt>
                      <c:pt idx="62">
                        <c:v>153.69999999999999</c:v>
                      </c:pt>
                      <c:pt idx="63">
                        <c:v>154.19999999999999</c:v>
                      </c:pt>
                      <c:pt idx="64">
                        <c:v>153.9</c:v>
                      </c:pt>
                      <c:pt idx="65">
                        <c:v>153.9</c:v>
                      </c:pt>
                      <c:pt idx="66">
                        <c:v>155</c:v>
                      </c:pt>
                      <c:pt idx="67">
                        <c:v>156.30000000000001</c:v>
                      </c:pt>
                      <c:pt idx="68">
                        <c:v>158.80000000000001</c:v>
                      </c:pt>
                      <c:pt idx="69">
                        <c:v>160.5</c:v>
                      </c:pt>
                      <c:pt idx="70">
                        <c:v>158.69999999999999</c:v>
                      </c:pt>
                      <c:pt idx="71">
                        <c:v>159.6</c:v>
                      </c:pt>
                      <c:pt idx="72">
                        <c:v>160.5</c:v>
                      </c:pt>
                      <c:pt idx="73">
                        <c:v>158.69999999999999</c:v>
                      </c:pt>
                      <c:pt idx="74">
                        <c:v>159.30000000000001</c:v>
                      </c:pt>
                      <c:pt idx="75">
                        <c:v>160.6</c:v>
                      </c:pt>
                      <c:pt idx="76">
                        <c:v>160.6</c:v>
                      </c:pt>
                      <c:pt idx="77">
                        <c:v>161.4</c:v>
                      </c:pt>
                      <c:pt idx="78">
                        <c:v>161</c:v>
                      </c:pt>
                      <c:pt idx="79">
                        <c:v>162.1</c:v>
                      </c:pt>
                      <c:pt idx="80">
                        <c:v>160.19999999999999</c:v>
                      </c:pt>
                      <c:pt idx="81">
                        <c:v>158.69999999999999</c:v>
                      </c:pt>
                      <c:pt idx="82">
                        <c:v>160</c:v>
                      </c:pt>
                      <c:pt idx="83">
                        <c:v>161.1</c:v>
                      </c:pt>
                      <c:pt idx="84">
                        <c:v>160.9</c:v>
                      </c:pt>
                      <c:pt idx="85">
                        <c:v>162.69999999999999</c:v>
                      </c:pt>
                      <c:pt idx="86">
                        <c:v>164.1</c:v>
                      </c:pt>
                      <c:pt idx="87">
                        <c:v>165.3</c:v>
                      </c:pt>
                      <c:pt idx="88">
                        <c:v>166</c:v>
                      </c:pt>
                      <c:pt idx="89">
                        <c:v>166.1</c:v>
                      </c:pt>
                      <c:pt idx="90">
                        <c:v>167.2</c:v>
                      </c:pt>
                      <c:pt idx="91">
                        <c:v>166</c:v>
                      </c:pt>
                      <c:pt idx="92">
                        <c:v>167.6</c:v>
                      </c:pt>
                      <c:pt idx="93">
                        <c:v>169.3</c:v>
                      </c:pt>
                      <c:pt idx="94">
                        <c:v>172.4</c:v>
                      </c:pt>
                      <c:pt idx="95">
                        <c:v>171.7</c:v>
                      </c:pt>
                      <c:pt idx="96">
                        <c:v>173.3</c:v>
                      </c:pt>
                      <c:pt idx="97">
                        <c:v>173.9</c:v>
                      </c:pt>
                      <c:pt idx="98">
                        <c:v>175.4</c:v>
                      </c:pt>
                      <c:pt idx="99">
                        <c:v>175.9</c:v>
                      </c:pt>
                      <c:pt idx="100">
                        <c:v>178.4</c:v>
                      </c:pt>
                      <c:pt idx="101">
                        <c:v>181.2</c:v>
                      </c:pt>
                      <c:pt idx="102">
                        <c:v>183.4</c:v>
                      </c:pt>
                      <c:pt idx="103">
                        <c:v>182</c:v>
                      </c:pt>
                      <c:pt idx="104">
                        <c:v>182.7</c:v>
                      </c:pt>
                      <c:pt idx="105">
                        <c:v>178.3</c:v>
                      </c:pt>
                      <c:pt idx="106">
                        <c:v>172.9</c:v>
                      </c:pt>
                      <c:pt idx="107">
                        <c:v>169.7</c:v>
                      </c:pt>
                      <c:pt idx="108">
                        <c:v>170.8</c:v>
                      </c:pt>
                      <c:pt idx="109">
                        <c:v>170.6</c:v>
                      </c:pt>
                      <c:pt idx="110">
                        <c:v>169.1</c:v>
                      </c:pt>
                      <c:pt idx="111">
                        <c:v>170</c:v>
                      </c:pt>
                      <c:pt idx="112">
                        <c:v>170.3</c:v>
                      </c:pt>
                      <c:pt idx="113">
                        <c:v>173.5</c:v>
                      </c:pt>
                      <c:pt idx="114">
                        <c:v>171.5</c:v>
                      </c:pt>
                      <c:pt idx="115">
                        <c:v>173.9</c:v>
                      </c:pt>
                      <c:pt idx="116">
                        <c:v>173.5</c:v>
                      </c:pt>
                      <c:pt idx="117">
                        <c:v>174.3</c:v>
                      </c:pt>
                      <c:pt idx="118">
                        <c:v>176.6</c:v>
                      </c:pt>
                      <c:pt idx="119">
                        <c:v>177.1</c:v>
                      </c:pt>
                      <c:pt idx="120">
                        <c:v>178.9</c:v>
                      </c:pt>
                      <c:pt idx="121">
                        <c:v>177.7</c:v>
                      </c:pt>
                      <c:pt idx="122">
                        <c:v>178.9</c:v>
                      </c:pt>
                      <c:pt idx="123">
                        <c:v>178.9</c:v>
                      </c:pt>
                      <c:pt idx="124">
                        <c:v>178.9</c:v>
                      </c:pt>
                      <c:pt idx="125">
                        <c:v>178.3</c:v>
                      </c:pt>
                      <c:pt idx="126">
                        <c:v>178.5</c:v>
                      </c:pt>
                      <c:pt idx="127">
                        <c:v>179.5</c:v>
                      </c:pt>
                      <c:pt idx="128">
                        <c:v>180.1</c:v>
                      </c:pt>
                      <c:pt idx="129">
                        <c:v>181.6</c:v>
                      </c:pt>
                      <c:pt idx="130">
                        <c:v>182.4</c:v>
                      </c:pt>
                      <c:pt idx="131">
                        <c:v>184</c:v>
                      </c:pt>
                      <c:pt idx="132">
                        <c:v>185.4</c:v>
                      </c:pt>
                      <c:pt idx="133">
                        <c:v>187.4</c:v>
                      </c:pt>
                      <c:pt idx="134">
                        <c:v>188.8</c:v>
                      </c:pt>
                      <c:pt idx="135">
                        <c:v>190.5</c:v>
                      </c:pt>
                      <c:pt idx="136">
                        <c:v>191.5</c:v>
                      </c:pt>
                      <c:pt idx="137">
                        <c:v>190.8</c:v>
                      </c:pt>
                      <c:pt idx="138">
                        <c:v>191.6</c:v>
                      </c:pt>
                      <c:pt idx="139">
                        <c:v>191.1</c:v>
                      </c:pt>
                      <c:pt idx="140">
                        <c:v>192.8</c:v>
                      </c:pt>
                      <c:pt idx="141">
                        <c:v>192.4</c:v>
                      </c:pt>
                      <c:pt idx="142">
                        <c:v>192.9</c:v>
                      </c:pt>
                      <c:pt idx="143">
                        <c:v>192.7</c:v>
                      </c:pt>
                      <c:pt idx="144">
                        <c:v>193.4</c:v>
                      </c:pt>
                      <c:pt idx="145">
                        <c:v>193.9</c:v>
                      </c:pt>
                      <c:pt idx="146">
                        <c:v>194.1</c:v>
                      </c:pt>
                      <c:pt idx="147">
                        <c:v>194</c:v>
                      </c:pt>
                      <c:pt idx="148">
                        <c:v>192.9</c:v>
                      </c:pt>
                      <c:pt idx="149">
                        <c:v>192.1</c:v>
                      </c:pt>
                      <c:pt idx="150">
                        <c:v>192.4</c:v>
                      </c:pt>
                      <c:pt idx="151">
                        <c:v>194.7</c:v>
                      </c:pt>
                      <c:pt idx="152">
                        <c:v>196.5</c:v>
                      </c:pt>
                      <c:pt idx="153">
                        <c:v>196.7</c:v>
                      </c:pt>
                      <c:pt idx="154">
                        <c:v>195.7</c:v>
                      </c:pt>
                      <c:pt idx="155">
                        <c:v>195.3</c:v>
                      </c:pt>
                      <c:pt idx="156">
                        <c:v>196.4</c:v>
                      </c:pt>
                      <c:pt idx="157">
                        <c:v>197.6</c:v>
                      </c:pt>
                      <c:pt idx="158">
                        <c:v>196.5</c:v>
                      </c:pt>
                      <c:pt idx="159">
                        <c:v>195.3</c:v>
                      </c:pt>
                      <c:pt idx="160">
                        <c:v>196.1</c:v>
                      </c:pt>
                      <c:pt idx="161">
                        <c:v>196.2</c:v>
                      </c:pt>
                      <c:pt idx="162">
                        <c:v>196</c:v>
                      </c:pt>
                      <c:pt idx="163">
                        <c:v>197</c:v>
                      </c:pt>
                      <c:pt idx="164">
                        <c:v>196.5</c:v>
                      </c:pt>
                      <c:pt idx="165">
                        <c:v>196.9</c:v>
                      </c:pt>
                      <c:pt idx="166">
                        <c:v>197.5</c:v>
                      </c:pt>
                      <c:pt idx="167">
                        <c:v>198.3</c:v>
                      </c:pt>
                      <c:pt idx="168">
                        <c:v>199.8</c:v>
                      </c:pt>
                      <c:pt idx="169">
                        <c:v>200.2</c:v>
                      </c:pt>
                      <c:pt idx="170">
                        <c:v>200.8</c:v>
                      </c:pt>
                      <c:pt idx="171">
                        <c:v>201.7</c:v>
                      </c:pt>
                      <c:pt idx="172">
                        <c:v>201</c:v>
                      </c:pt>
                      <c:pt idx="173">
                        <c:v>201.5</c:v>
                      </c:pt>
                      <c:pt idx="174">
                        <c:v>201.5</c:v>
                      </c:pt>
                      <c:pt idx="175">
                        <c:v>201.4</c:v>
                      </c:pt>
                      <c:pt idx="176">
                        <c:v>200.8</c:v>
                      </c:pt>
                      <c:pt idx="177">
                        <c:v>200.2</c:v>
                      </c:pt>
                      <c:pt idx="178">
                        <c:v>199.5</c:v>
                      </c:pt>
                      <c:pt idx="179">
                        <c:v>196.8</c:v>
                      </c:pt>
                      <c:pt idx="180">
                        <c:v>193.3</c:v>
                      </c:pt>
                      <c:pt idx="181">
                        <c:v>193.5</c:v>
                      </c:pt>
                      <c:pt idx="182">
                        <c:v>194.2</c:v>
                      </c:pt>
                      <c:pt idx="183">
                        <c:v>192.9</c:v>
                      </c:pt>
                      <c:pt idx="184">
                        <c:v>195.1</c:v>
                      </c:pt>
                      <c:pt idx="185">
                        <c:v>196.2</c:v>
                      </c:pt>
                      <c:pt idx="186">
                        <c:v>196</c:v>
                      </c:pt>
                      <c:pt idx="187">
                        <c:v>195.3</c:v>
                      </c:pt>
                      <c:pt idx="188">
                        <c:v>192.9</c:v>
                      </c:pt>
                      <c:pt idx="189">
                        <c:v>192.4</c:v>
                      </c:pt>
                      <c:pt idx="190">
                        <c:v>192.6</c:v>
                      </c:pt>
                      <c:pt idx="191">
                        <c:v>191.3</c:v>
                      </c:pt>
                      <c:pt idx="192">
                        <c:v>190.8</c:v>
                      </c:pt>
                      <c:pt idx="193">
                        <c:v>189.4</c:v>
                      </c:pt>
                      <c:pt idx="194">
                        <c:v>189.8</c:v>
                      </c:pt>
                      <c:pt idx="195">
                        <c:v>190.4</c:v>
                      </c:pt>
                      <c:pt idx="196">
                        <c:v>191.1</c:v>
                      </c:pt>
                      <c:pt idx="197">
                        <c:v>192.4</c:v>
                      </c:pt>
                      <c:pt idx="198">
                        <c:v>192.4</c:v>
                      </c:pt>
                      <c:pt idx="199">
                        <c:v>191.8</c:v>
                      </c:pt>
                      <c:pt idx="200">
                        <c:v>192.6</c:v>
                      </c:pt>
                      <c:pt idx="201">
                        <c:v>193.7</c:v>
                      </c:pt>
                      <c:pt idx="202">
                        <c:v>193.3</c:v>
                      </c:pt>
                      <c:pt idx="203">
                        <c:v>195</c:v>
                      </c:pt>
                      <c:pt idx="204">
                        <c:v>196.6</c:v>
                      </c:pt>
                      <c:pt idx="205">
                        <c:v>197.2</c:v>
                      </c:pt>
                      <c:pt idx="206">
                        <c:v>197.1</c:v>
                      </c:pt>
                      <c:pt idx="207">
                        <c:v>198.1</c:v>
                      </c:pt>
                      <c:pt idx="208">
                        <c:v>196.1</c:v>
                      </c:pt>
                      <c:pt idx="209">
                        <c:v>196.2</c:v>
                      </c:pt>
                      <c:pt idx="210">
                        <c:v>196.3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7730-488D-B0E8-4B7B65C572AA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data!$G$4</c:f>
              <c:strCache>
                <c:ptCount val="1"/>
                <c:pt idx="0">
                  <c:v> Gypsum </c:v>
                </c:pt>
              </c:strCache>
              <c:extLst xmlns:c15="http://schemas.microsoft.com/office/drawing/2012/chart"/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63"/>
              <c:layout>
                <c:manualLayout>
                  <c:x val="-5.0578815863006721E-2"/>
                  <c:y val="0.104647803127100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>
                        <a:solidFill>
                          <a:srgbClr val="002060"/>
                        </a:solidFill>
                      </a:defRPr>
                    </a:pPr>
                    <a:r>
                      <a:rPr lang="en-US" dirty="0"/>
                      <a:t>April 2023</a:t>
                    </a:r>
                    <a:r>
                      <a:rPr lang="en-US" baseline="0" dirty="0"/>
                      <a:t>, </a:t>
                    </a:r>
                    <a:fld id="{6F3056FB-1CA6-4AFF-9AA8-6A837C526647}" type="VALUE">
                      <a:rPr lang="en-US" baseline="0"/>
                      <a:pPr>
                        <a:defRPr b="1">
                          <a:solidFill>
                            <a:srgbClr val="002060"/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65000"/>
                      <a:lumOff val="35000"/>
                    </a:srgbClr>
                  </a:solidFill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0054735930673053"/>
                      <c:h val="0.116940796774604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F86-4A0D-9DCE-ED76562F9D39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data!$L$301:$L$355</c:f>
              <c:numCache>
                <c:formatCode>m/d/yyyy</c:formatCode>
                <c:ptCount val="55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  <c:pt idx="52">
                  <c:v>45077</c:v>
                </c:pt>
                <c:pt idx="53">
                  <c:v>45107</c:v>
                </c:pt>
                <c:pt idx="54">
                  <c:v>45138</c:v>
                </c:pt>
              </c:numCache>
            </c:numRef>
          </c:cat>
          <c:val>
            <c:numRef>
              <c:f>data!$K$301:$K$355</c:f>
              <c:numCache>
                <c:formatCode>#0.0</c:formatCode>
                <c:ptCount val="55"/>
                <c:pt idx="0">
                  <c:v>248.4</c:v>
                </c:pt>
                <c:pt idx="1">
                  <c:v>247.4</c:v>
                </c:pt>
                <c:pt idx="2">
                  <c:v>243.4</c:v>
                </c:pt>
                <c:pt idx="3">
                  <c:v>246</c:v>
                </c:pt>
                <c:pt idx="4">
                  <c:v>240.2</c:v>
                </c:pt>
                <c:pt idx="5">
                  <c:v>235.7</c:v>
                </c:pt>
                <c:pt idx="6">
                  <c:v>235.8</c:v>
                </c:pt>
                <c:pt idx="7">
                  <c:v>235.8</c:v>
                </c:pt>
                <c:pt idx="8">
                  <c:v>235.8</c:v>
                </c:pt>
                <c:pt idx="9">
                  <c:v>235.3</c:v>
                </c:pt>
                <c:pt idx="10">
                  <c:v>234.5</c:v>
                </c:pt>
                <c:pt idx="11">
                  <c:v>234.6</c:v>
                </c:pt>
                <c:pt idx="12">
                  <c:v>243.2</c:v>
                </c:pt>
                <c:pt idx="13">
                  <c:v>241.8</c:v>
                </c:pt>
                <c:pt idx="14">
                  <c:v>242.9</c:v>
                </c:pt>
                <c:pt idx="15">
                  <c:v>238.3</c:v>
                </c:pt>
                <c:pt idx="16">
                  <c:v>238.6</c:v>
                </c:pt>
                <c:pt idx="17">
                  <c:v>238</c:v>
                </c:pt>
                <c:pt idx="18">
                  <c:v>236.8</c:v>
                </c:pt>
                <c:pt idx="19">
                  <c:v>235.1</c:v>
                </c:pt>
                <c:pt idx="20">
                  <c:v>235</c:v>
                </c:pt>
                <c:pt idx="21">
                  <c:v>235.2</c:v>
                </c:pt>
                <c:pt idx="22">
                  <c:v>245.1</c:v>
                </c:pt>
                <c:pt idx="23">
                  <c:v>245.5</c:v>
                </c:pt>
                <c:pt idx="24">
                  <c:v>255.2</c:v>
                </c:pt>
                <c:pt idx="25">
                  <c:v>256.3</c:v>
                </c:pt>
                <c:pt idx="26">
                  <c:v>260.10000000000002</c:v>
                </c:pt>
                <c:pt idx="27">
                  <c:v>270.2</c:v>
                </c:pt>
                <c:pt idx="28">
                  <c:v>277.60000000000002</c:v>
                </c:pt>
                <c:pt idx="29">
                  <c:v>287.5</c:v>
                </c:pt>
                <c:pt idx="30" formatCode="#0.000">
                  <c:v>294.85199999999998</c:v>
                </c:pt>
                <c:pt idx="31" formatCode="#0.000">
                  <c:v>295.51600000000002</c:v>
                </c:pt>
                <c:pt idx="32" formatCode="#0.000">
                  <c:v>295.37</c:v>
                </c:pt>
                <c:pt idx="33" formatCode="#0.000">
                  <c:v>300.96800000000002</c:v>
                </c:pt>
                <c:pt idx="34" formatCode="#0.000">
                  <c:v>301.23899999999998</c:v>
                </c:pt>
                <c:pt idx="35" formatCode="#0.000">
                  <c:v>301.988</c:v>
                </c:pt>
                <c:pt idx="36" formatCode="#0.000">
                  <c:v>319.25400000000002</c:v>
                </c:pt>
                <c:pt idx="37" formatCode="#0.000">
                  <c:v>316.89600000000002</c:v>
                </c:pt>
                <c:pt idx="38" formatCode="#0.000">
                  <c:v>318.25799999999998</c:v>
                </c:pt>
                <c:pt idx="39" formatCode="#0.000">
                  <c:v>318.68599999999998</c:v>
                </c:pt>
                <c:pt idx="40" formatCode="#0.000">
                  <c:v>339.73599999999999</c:v>
                </c:pt>
                <c:pt idx="41" formatCode="#0.000">
                  <c:v>342.03100000000001</c:v>
                </c:pt>
                <c:pt idx="42" formatCode="#0.000">
                  <c:v>343.04700000000003</c:v>
                </c:pt>
                <c:pt idx="43" formatCode="#0.000">
                  <c:v>353.928</c:v>
                </c:pt>
                <c:pt idx="44" formatCode="#0.000">
                  <c:v>355.24599999999998</c:v>
                </c:pt>
                <c:pt idx="45" formatCode="#0.000">
                  <c:v>353.98399999999998</c:v>
                </c:pt>
                <c:pt idx="46" formatCode="#0.000">
                  <c:v>355.48200000000003</c:v>
                </c:pt>
                <c:pt idx="47" formatCode="#0.000">
                  <c:v>354.90300000000002</c:v>
                </c:pt>
                <c:pt idx="48" formatCode="#0.000">
                  <c:v>354.79199999999997</c:v>
                </c:pt>
                <c:pt idx="49" formatCode="#0.000">
                  <c:v>358.90899999999999</c:v>
                </c:pt>
                <c:pt idx="50" formatCode="#0.000">
                  <c:v>361.48200000000003</c:v>
                </c:pt>
                <c:pt idx="51" formatCode="#0.000">
                  <c:v>357.38200000000001</c:v>
                </c:pt>
                <c:pt idx="52" formatCode="General">
                  <c:v>353.53100000000001</c:v>
                </c:pt>
                <c:pt idx="53" formatCode="General">
                  <c:v>352.762</c:v>
                </c:pt>
                <c:pt idx="54" formatCode="General">
                  <c:v>351.82299999999998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30-488D-B0E8-4B7B65C57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4409376"/>
        <c:axId val="4543956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data!$C$4</c15:sqref>
                        </c15:formulaRef>
                      </c:ext>
                    </c:extLst>
                    <c:strCache>
                      <c:ptCount val="1"/>
                      <c:pt idx="0">
                        <c:v> Softwood Lumber </c:v>
                      </c:pt>
                    </c:strCache>
                  </c:strRef>
                </c:tx>
                <c:spPr>
                  <a:ln>
                    <a:solidFill>
                      <a:srgbClr val="00B050"/>
                    </a:solidFill>
                  </a:ln>
                </c:spPr>
                <c:marker>
                  <c:symbol val="none"/>
                </c:marker>
                <c:dPt>
                  <c:idx val="15"/>
                  <c:bubble3D val="0"/>
                  <c:extLst>
                    <c:ext xmlns:c16="http://schemas.microsoft.com/office/drawing/2014/chart" uri="{C3380CC4-5D6E-409C-BE32-E72D297353CC}">
                      <c16:uniqueId val="{00000000-4C4C-432D-9D7A-1D86F9C1FE04}"/>
                    </c:ext>
                  </c:extLst>
                </c:dPt>
                <c:dPt>
                  <c:idx val="16"/>
                  <c:bubble3D val="0"/>
                  <c:extLst>
                    <c:ext xmlns:c16="http://schemas.microsoft.com/office/drawing/2014/chart" uri="{C3380CC4-5D6E-409C-BE32-E72D297353CC}">
                      <c16:uniqueId val="{00000002-4C4C-432D-9D7A-1D86F9C1FE04}"/>
                    </c:ext>
                  </c:extLst>
                </c:dPt>
                <c:dPt>
                  <c:idx val="17"/>
                  <c:bubble3D val="0"/>
                  <c:extLst>
                    <c:ext xmlns:c16="http://schemas.microsoft.com/office/drawing/2014/chart" uri="{C3380CC4-5D6E-409C-BE32-E72D297353CC}">
                      <c16:uniqueId val="{00000004-4C4C-432D-9D7A-1D86F9C1FE04}"/>
                    </c:ext>
                  </c:extLst>
                </c:dPt>
                <c:dPt>
                  <c:idx val="18"/>
                  <c:bubble3D val="0"/>
                  <c:extLst>
                    <c:ext xmlns:c16="http://schemas.microsoft.com/office/drawing/2014/chart" uri="{C3380CC4-5D6E-409C-BE32-E72D297353CC}">
                      <c16:uniqueId val="{00000006-C99C-4555-89A6-90DD5E39E178}"/>
                    </c:ext>
                  </c:extLst>
                </c:dPt>
                <c:cat>
                  <c:numRef>
                    <c:extLst>
                      <c:ext uri="{02D57815-91ED-43cb-92C2-25804820EDAC}">
                        <c15:formulaRef>
                          <c15:sqref>data!$L$301:$L$355</c15:sqref>
                        </c15:formulaRef>
                      </c:ext>
                    </c:extLst>
                    <c:numCache>
                      <c:formatCode>m/d/yyyy</c:formatCode>
                      <c:ptCount val="5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data!$B$506:$B$709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204"/>
                      <c:pt idx="0">
                        <c:v>194.8</c:v>
                      </c:pt>
                      <c:pt idx="1">
                        <c:v>194.7</c:v>
                      </c:pt>
                      <c:pt idx="2">
                        <c:v>193</c:v>
                      </c:pt>
                      <c:pt idx="3">
                        <c:v>189.7</c:v>
                      </c:pt>
                      <c:pt idx="4">
                        <c:v>180.7</c:v>
                      </c:pt>
                      <c:pt idx="5">
                        <c:v>179.5</c:v>
                      </c:pt>
                      <c:pt idx="6">
                        <c:v>174.4</c:v>
                      </c:pt>
                      <c:pt idx="7">
                        <c:v>170.1</c:v>
                      </c:pt>
                      <c:pt idx="8">
                        <c:v>167.5</c:v>
                      </c:pt>
                      <c:pt idx="9">
                        <c:v>167.5</c:v>
                      </c:pt>
                      <c:pt idx="10">
                        <c:v>165.9</c:v>
                      </c:pt>
                      <c:pt idx="11">
                        <c:v>164.9</c:v>
                      </c:pt>
                      <c:pt idx="12">
                        <c:v>160.6</c:v>
                      </c:pt>
                      <c:pt idx="13">
                        <c:v>163.6</c:v>
                      </c:pt>
                      <c:pt idx="14">
                        <c:v>165.7</c:v>
                      </c:pt>
                      <c:pt idx="15">
                        <c:v>166.9</c:v>
                      </c:pt>
                      <c:pt idx="16">
                        <c:v>183.6</c:v>
                      </c:pt>
                      <c:pt idx="17">
                        <c:v>187.3</c:v>
                      </c:pt>
                      <c:pt idx="18">
                        <c:v>176.2</c:v>
                      </c:pt>
                      <c:pt idx="19">
                        <c:v>175.1</c:v>
                      </c:pt>
                      <c:pt idx="20">
                        <c:v>173.4</c:v>
                      </c:pt>
                      <c:pt idx="21">
                        <c:v>165</c:v>
                      </c:pt>
                      <c:pt idx="22">
                        <c:v>163.5</c:v>
                      </c:pt>
                      <c:pt idx="23">
                        <c:v>161</c:v>
                      </c:pt>
                      <c:pt idx="24">
                        <c:v>167.8</c:v>
                      </c:pt>
                      <c:pt idx="25">
                        <c:v>172.6</c:v>
                      </c:pt>
                      <c:pt idx="26">
                        <c:v>178.2</c:v>
                      </c:pt>
                      <c:pt idx="27">
                        <c:v>178.1</c:v>
                      </c:pt>
                      <c:pt idx="28">
                        <c:v>175.1</c:v>
                      </c:pt>
                      <c:pt idx="29">
                        <c:v>170.2</c:v>
                      </c:pt>
                      <c:pt idx="30">
                        <c:v>170.4</c:v>
                      </c:pt>
                      <c:pt idx="31">
                        <c:v>172</c:v>
                      </c:pt>
                      <c:pt idx="32">
                        <c:v>169.5</c:v>
                      </c:pt>
                      <c:pt idx="33">
                        <c:v>166.1</c:v>
                      </c:pt>
                      <c:pt idx="34">
                        <c:v>164.8</c:v>
                      </c:pt>
                      <c:pt idx="35">
                        <c:v>164.8</c:v>
                      </c:pt>
                      <c:pt idx="36">
                        <c:v>164.8</c:v>
                      </c:pt>
                      <c:pt idx="37">
                        <c:v>168.1</c:v>
                      </c:pt>
                      <c:pt idx="38">
                        <c:v>164.5</c:v>
                      </c:pt>
                      <c:pt idx="39">
                        <c:v>163.69999999999999</c:v>
                      </c:pt>
                      <c:pt idx="40">
                        <c:v>163.1</c:v>
                      </c:pt>
                      <c:pt idx="41">
                        <c:v>164.9</c:v>
                      </c:pt>
                      <c:pt idx="42">
                        <c:v>170.8</c:v>
                      </c:pt>
                      <c:pt idx="43">
                        <c:v>172</c:v>
                      </c:pt>
                      <c:pt idx="44">
                        <c:v>183.8</c:v>
                      </c:pt>
                      <c:pt idx="45">
                        <c:v>177.9</c:v>
                      </c:pt>
                      <c:pt idx="46">
                        <c:v>178</c:v>
                      </c:pt>
                      <c:pt idx="47">
                        <c:v>178.4</c:v>
                      </c:pt>
                      <c:pt idx="48">
                        <c:v>181.5</c:v>
                      </c:pt>
                      <c:pt idx="49">
                        <c:v>191.7</c:v>
                      </c:pt>
                      <c:pt idx="50">
                        <c:v>204.7</c:v>
                      </c:pt>
                      <c:pt idx="51">
                        <c:v>214.6</c:v>
                      </c:pt>
                      <c:pt idx="52">
                        <c:v>225.7</c:v>
                      </c:pt>
                      <c:pt idx="53">
                        <c:v>218.6</c:v>
                      </c:pt>
                      <c:pt idx="54">
                        <c:v>216.8</c:v>
                      </c:pt>
                      <c:pt idx="55">
                        <c:v>231.7</c:v>
                      </c:pt>
                      <c:pt idx="56">
                        <c:v>231.1</c:v>
                      </c:pt>
                      <c:pt idx="57">
                        <c:v>211.1</c:v>
                      </c:pt>
                      <c:pt idx="58">
                        <c:v>194.1</c:v>
                      </c:pt>
                      <c:pt idx="59">
                        <c:v>196.1</c:v>
                      </c:pt>
                      <c:pt idx="60">
                        <c:v>201</c:v>
                      </c:pt>
                      <c:pt idx="61">
                        <c:v>213.3</c:v>
                      </c:pt>
                      <c:pt idx="62">
                        <c:v>215.2</c:v>
                      </c:pt>
                      <c:pt idx="63">
                        <c:v>213.1</c:v>
                      </c:pt>
                      <c:pt idx="64">
                        <c:v>201.5</c:v>
                      </c:pt>
                      <c:pt idx="65">
                        <c:v>209.6</c:v>
                      </c:pt>
                      <c:pt idx="66">
                        <c:v>203.2</c:v>
                      </c:pt>
                      <c:pt idx="67">
                        <c:v>196.9</c:v>
                      </c:pt>
                      <c:pt idx="68">
                        <c:v>202.4</c:v>
                      </c:pt>
                      <c:pt idx="69">
                        <c:v>199.3</c:v>
                      </c:pt>
                      <c:pt idx="70">
                        <c:v>192.7</c:v>
                      </c:pt>
                      <c:pt idx="71">
                        <c:v>195.3</c:v>
                      </c:pt>
                      <c:pt idx="72">
                        <c:v>205.2</c:v>
                      </c:pt>
                      <c:pt idx="73">
                        <c:v>207.6</c:v>
                      </c:pt>
                      <c:pt idx="74">
                        <c:v>206.6</c:v>
                      </c:pt>
                      <c:pt idx="75">
                        <c:v>204</c:v>
                      </c:pt>
                      <c:pt idx="76">
                        <c:v>207.2</c:v>
                      </c:pt>
                      <c:pt idx="77">
                        <c:v>194.5</c:v>
                      </c:pt>
                      <c:pt idx="78">
                        <c:v>188</c:v>
                      </c:pt>
                      <c:pt idx="79">
                        <c:v>180.2</c:v>
                      </c:pt>
                      <c:pt idx="80">
                        <c:v>180.2</c:v>
                      </c:pt>
                      <c:pt idx="81">
                        <c:v>168.8</c:v>
                      </c:pt>
                      <c:pt idx="82">
                        <c:v>164.4</c:v>
                      </c:pt>
                      <c:pt idx="83">
                        <c:v>165.7</c:v>
                      </c:pt>
                      <c:pt idx="84">
                        <c:v>172.6</c:v>
                      </c:pt>
                      <c:pt idx="85">
                        <c:v>173</c:v>
                      </c:pt>
                      <c:pt idx="86">
                        <c:v>174.8</c:v>
                      </c:pt>
                      <c:pt idx="87">
                        <c:v>174.4</c:v>
                      </c:pt>
                      <c:pt idx="88">
                        <c:v>172.3</c:v>
                      </c:pt>
                      <c:pt idx="89">
                        <c:v>174.4</c:v>
                      </c:pt>
                      <c:pt idx="90">
                        <c:v>178.2</c:v>
                      </c:pt>
                      <c:pt idx="91">
                        <c:v>174.1</c:v>
                      </c:pt>
                      <c:pt idx="92">
                        <c:v>169.5</c:v>
                      </c:pt>
                      <c:pt idx="93">
                        <c:v>165.1</c:v>
                      </c:pt>
                      <c:pt idx="94">
                        <c:v>159</c:v>
                      </c:pt>
                      <c:pt idx="95">
                        <c:v>159</c:v>
                      </c:pt>
                      <c:pt idx="96">
                        <c:v>153.80000000000001</c:v>
                      </c:pt>
                      <c:pt idx="97">
                        <c:v>151.30000000000001</c:v>
                      </c:pt>
                      <c:pt idx="98">
                        <c:v>152</c:v>
                      </c:pt>
                      <c:pt idx="99">
                        <c:v>153.69999999999999</c:v>
                      </c:pt>
                      <c:pt idx="100">
                        <c:v>164.5</c:v>
                      </c:pt>
                      <c:pt idx="101">
                        <c:v>166.6</c:v>
                      </c:pt>
                      <c:pt idx="102">
                        <c:v>161.9</c:v>
                      </c:pt>
                      <c:pt idx="103">
                        <c:v>163</c:v>
                      </c:pt>
                      <c:pt idx="104">
                        <c:v>162.9</c:v>
                      </c:pt>
                      <c:pt idx="105">
                        <c:v>151.69999999999999</c:v>
                      </c:pt>
                      <c:pt idx="106">
                        <c:v>147.9</c:v>
                      </c:pt>
                      <c:pt idx="107">
                        <c:v>146.1</c:v>
                      </c:pt>
                      <c:pt idx="108">
                        <c:v>140.80000000000001</c:v>
                      </c:pt>
                      <c:pt idx="109">
                        <c:v>138.9</c:v>
                      </c:pt>
                      <c:pt idx="110">
                        <c:v>134.80000000000001</c:v>
                      </c:pt>
                      <c:pt idx="111">
                        <c:v>136.1</c:v>
                      </c:pt>
                      <c:pt idx="112">
                        <c:v>133.9</c:v>
                      </c:pt>
                      <c:pt idx="113">
                        <c:v>135.6</c:v>
                      </c:pt>
                      <c:pt idx="114">
                        <c:v>145.1</c:v>
                      </c:pt>
                      <c:pt idx="115">
                        <c:v>145.1</c:v>
                      </c:pt>
                      <c:pt idx="116">
                        <c:v>146.1</c:v>
                      </c:pt>
                      <c:pt idx="117">
                        <c:v>144.1</c:v>
                      </c:pt>
                      <c:pt idx="118">
                        <c:v>146.4</c:v>
                      </c:pt>
                      <c:pt idx="119">
                        <c:v>150.30000000000001</c:v>
                      </c:pt>
                      <c:pt idx="120">
                        <c:v>151.30000000000001</c:v>
                      </c:pt>
                      <c:pt idx="121">
                        <c:v>163.69999999999999</c:v>
                      </c:pt>
                      <c:pt idx="122">
                        <c:v>166.7</c:v>
                      </c:pt>
                      <c:pt idx="123">
                        <c:v>175.4</c:v>
                      </c:pt>
                      <c:pt idx="124">
                        <c:v>180.1</c:v>
                      </c:pt>
                      <c:pt idx="125">
                        <c:v>162.9</c:v>
                      </c:pt>
                      <c:pt idx="126">
                        <c:v>158</c:v>
                      </c:pt>
                      <c:pt idx="127">
                        <c:v>153.9</c:v>
                      </c:pt>
                      <c:pt idx="128">
                        <c:v>153.19999999999999</c:v>
                      </c:pt>
                      <c:pt idx="129">
                        <c:v>151.6</c:v>
                      </c:pt>
                      <c:pt idx="130">
                        <c:v>154.1</c:v>
                      </c:pt>
                      <c:pt idx="131">
                        <c:v>159.19999999999999</c:v>
                      </c:pt>
                      <c:pt idx="132">
                        <c:v>163.5</c:v>
                      </c:pt>
                      <c:pt idx="133">
                        <c:v>163.6</c:v>
                      </c:pt>
                      <c:pt idx="134">
                        <c:v>165</c:v>
                      </c:pt>
                      <c:pt idx="135">
                        <c:v>163.19999999999999</c:v>
                      </c:pt>
                      <c:pt idx="136">
                        <c:v>159.30000000000001</c:v>
                      </c:pt>
                      <c:pt idx="137">
                        <c:v>158.19999999999999</c:v>
                      </c:pt>
                      <c:pt idx="138">
                        <c:v>158.80000000000001</c:v>
                      </c:pt>
                      <c:pt idx="139">
                        <c:v>161.69999999999999</c:v>
                      </c:pt>
                      <c:pt idx="140">
                        <c:v>158.9</c:v>
                      </c:pt>
                      <c:pt idx="141">
                        <c:v>159.1</c:v>
                      </c:pt>
                      <c:pt idx="142">
                        <c:v>156.6</c:v>
                      </c:pt>
                      <c:pt idx="143">
                        <c:v>158</c:v>
                      </c:pt>
                      <c:pt idx="144">
                        <c:v>158.30000000000001</c:v>
                      </c:pt>
                      <c:pt idx="145">
                        <c:v>161.6</c:v>
                      </c:pt>
                      <c:pt idx="146">
                        <c:v>166.3</c:v>
                      </c:pt>
                      <c:pt idx="147">
                        <c:v>167.6</c:v>
                      </c:pt>
                      <c:pt idx="148">
                        <c:v>176.5</c:v>
                      </c:pt>
                      <c:pt idx="149">
                        <c:v>176.3</c:v>
                      </c:pt>
                      <c:pt idx="150">
                        <c:v>169.4</c:v>
                      </c:pt>
                      <c:pt idx="151">
                        <c:v>176.2</c:v>
                      </c:pt>
                      <c:pt idx="152">
                        <c:v>175.9</c:v>
                      </c:pt>
                      <c:pt idx="153">
                        <c:v>168.4</c:v>
                      </c:pt>
                      <c:pt idx="154">
                        <c:v>177.9</c:v>
                      </c:pt>
                      <c:pt idx="155">
                        <c:v>185.7</c:v>
                      </c:pt>
                      <c:pt idx="156">
                        <c:v>198.5</c:v>
                      </c:pt>
                      <c:pt idx="157">
                        <c:v>206</c:v>
                      </c:pt>
                      <c:pt idx="158">
                        <c:v>216.7</c:v>
                      </c:pt>
                      <c:pt idx="159">
                        <c:v>222</c:v>
                      </c:pt>
                      <c:pt idx="160">
                        <c:v>205.3</c:v>
                      </c:pt>
                      <c:pt idx="161">
                        <c:v>190.4</c:v>
                      </c:pt>
                      <c:pt idx="162">
                        <c:v>186</c:v>
                      </c:pt>
                      <c:pt idx="163">
                        <c:v>190.3</c:v>
                      </c:pt>
                      <c:pt idx="164">
                        <c:v>191.8</c:v>
                      </c:pt>
                      <c:pt idx="165">
                        <c:v>194.5</c:v>
                      </c:pt>
                      <c:pt idx="166">
                        <c:v>199</c:v>
                      </c:pt>
                      <c:pt idx="167">
                        <c:v>197.6</c:v>
                      </c:pt>
                      <c:pt idx="168">
                        <c:v>203.4</c:v>
                      </c:pt>
                      <c:pt idx="169">
                        <c:v>208.2</c:v>
                      </c:pt>
                      <c:pt idx="170">
                        <c:v>211.5</c:v>
                      </c:pt>
                      <c:pt idx="171">
                        <c:v>204</c:v>
                      </c:pt>
                      <c:pt idx="172">
                        <c:v>206.1</c:v>
                      </c:pt>
                      <c:pt idx="173">
                        <c:v>204.5</c:v>
                      </c:pt>
                      <c:pt idx="174">
                        <c:v>204</c:v>
                      </c:pt>
                      <c:pt idx="175">
                        <c:v>207.7</c:v>
                      </c:pt>
                      <c:pt idx="176">
                        <c:v>211.1</c:v>
                      </c:pt>
                      <c:pt idx="177">
                        <c:v>205</c:v>
                      </c:pt>
                      <c:pt idx="178">
                        <c:v>201</c:v>
                      </c:pt>
                      <c:pt idx="179">
                        <c:v>200.3</c:v>
                      </c:pt>
                      <c:pt idx="180">
                        <c:v>202.5</c:v>
                      </c:pt>
                      <c:pt idx="181">
                        <c:v>200.1</c:v>
                      </c:pt>
                      <c:pt idx="182">
                        <c:v>195.7</c:v>
                      </c:pt>
                      <c:pt idx="183">
                        <c:v>194.2</c:v>
                      </c:pt>
                      <c:pt idx="184">
                        <c:v>190.1</c:v>
                      </c:pt>
                      <c:pt idx="185">
                        <c:v>192.2</c:v>
                      </c:pt>
                      <c:pt idx="186">
                        <c:v>197.1</c:v>
                      </c:pt>
                      <c:pt idx="187">
                        <c:v>192.2</c:v>
                      </c:pt>
                      <c:pt idx="188">
                        <c:v>184.2</c:v>
                      </c:pt>
                      <c:pt idx="189">
                        <c:v>186</c:v>
                      </c:pt>
                      <c:pt idx="190">
                        <c:v>191.2</c:v>
                      </c:pt>
                      <c:pt idx="191">
                        <c:v>187</c:v>
                      </c:pt>
                      <c:pt idx="192">
                        <c:v>188.4</c:v>
                      </c:pt>
                      <c:pt idx="193">
                        <c:v>187.6</c:v>
                      </c:pt>
                      <c:pt idx="194">
                        <c:v>192.8</c:v>
                      </c:pt>
                      <c:pt idx="195">
                        <c:v>197.8</c:v>
                      </c:pt>
                      <c:pt idx="196">
                        <c:v>201</c:v>
                      </c:pt>
                      <c:pt idx="197">
                        <c:v>202.6</c:v>
                      </c:pt>
                      <c:pt idx="198">
                        <c:v>203.4</c:v>
                      </c:pt>
                      <c:pt idx="199">
                        <c:v>205.9</c:v>
                      </c:pt>
                      <c:pt idx="200">
                        <c:v>203.5</c:v>
                      </c:pt>
                      <c:pt idx="201">
                        <c:v>201.4</c:v>
                      </c:pt>
                      <c:pt idx="202">
                        <c:v>198.8</c:v>
                      </c:pt>
                      <c:pt idx="203">
                        <c:v>202.1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4C4C-432D-9D7A-1D86F9C1FE04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data!$Y$4</c15:sqref>
                        </c15:formulaRef>
                      </c:ext>
                    </c:extLst>
                    <c:strCache>
                      <c:ptCount val="1"/>
                      <c:pt idx="0">
                        <c:v> recession </c:v>
                      </c:pt>
                    </c:strCache>
                  </c:strRef>
                </c:tx>
                <c:dPt>
                  <c:idx val="17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4C4C-432D-9D7A-1D86F9C1FE04}"/>
                    </c:ext>
                  </c:extLst>
                </c:dPt>
                <c:dPt>
                  <c:idx val="173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4C4C-432D-9D7A-1D86F9C1FE04}"/>
                    </c:ext>
                  </c:extLst>
                </c:dPt>
                <c:dPt>
                  <c:idx val="174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4C4C-432D-9D7A-1D86F9C1FE04}"/>
                    </c:ext>
                  </c:extLst>
                </c:dPt>
                <c:dPt>
                  <c:idx val="176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4C4C-432D-9D7A-1D86F9C1FE04}"/>
                    </c:ext>
                  </c:extLst>
                </c:dPt>
                <c:dPt>
                  <c:idx val="177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4C4C-432D-9D7A-1D86F9C1FE04}"/>
                    </c:ext>
                  </c:extLst>
                </c:dPt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data!$L$301:$L$355</c15:sqref>
                        </c15:formulaRef>
                      </c:ext>
                    </c:extLst>
                    <c:numCache>
                      <c:formatCode>m/d/yyyy</c:formatCode>
                      <c:ptCount val="5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data!$Z$510:$Z$713</c15:sqref>
                        </c15:formulaRef>
                      </c:ext>
                    </c:extLst>
                    <c:numCache>
                      <c:formatCode>General</c:formatCode>
                      <c:ptCount val="204"/>
                      <c:pt idx="14" formatCode="_(* #,##0_);_(* \(#,##0\);_(* &quot;-&quot;??_);_(@_)">
                        <c:v>1</c:v>
                      </c:pt>
                      <c:pt idx="15" formatCode="_(* #,##0_);_(* \(#,##0\);_(* &quot;-&quot;??_);_(@_)">
                        <c:v>1</c:v>
                      </c:pt>
                      <c:pt idx="16" formatCode="_(* #,##0_);_(* \(#,##0\);_(* &quot;-&quot;??_);_(@_)">
                        <c:v>1</c:v>
                      </c:pt>
                      <c:pt idx="17" formatCode="_(* #,##0_);_(* \(#,##0\);_(* &quot;-&quot;??_);_(@_)">
                        <c:v>1</c:v>
                      </c:pt>
                      <c:pt idx="18" formatCode="_(* #,##0_);_(* \(#,##0\);_(* &quot;-&quot;??_);_(@_)">
                        <c:v>1</c:v>
                      </c:pt>
                      <c:pt idx="19" formatCode="_(* #,##0_);_(* \(#,##0\);_(* &quot;-&quot;??_);_(@_)">
                        <c:v>1</c:v>
                      </c:pt>
                      <c:pt idx="20" formatCode="_(* #,##0_);_(* \(#,##0\);_(* &quot;-&quot;??_);_(@_)">
                        <c:v>1</c:v>
                      </c:pt>
                      <c:pt idx="21" formatCode="_(* #,##0_);_(* \(#,##0\);_(* &quot;-&quot;??_);_(@_)">
                        <c:v>1</c:v>
                      </c:pt>
                      <c:pt idx="22" formatCode="_(* #,##0_);_(* \(#,##0\);_(* &quot;-&quot;??_);_(@_)">
                        <c:v>1</c:v>
                      </c:pt>
                      <c:pt idx="95" formatCode="_(* #,##0_);_(* \(#,##0\);_(* &quot;-&quot;??_);_(@_)">
                        <c:v>1</c:v>
                      </c:pt>
                      <c:pt idx="96" formatCode="_(* #,##0_);_(* \(#,##0\);_(* &quot;-&quot;??_);_(@_)">
                        <c:v>1</c:v>
                      </c:pt>
                      <c:pt idx="97" formatCode="_(* #,##0_);_(* \(#,##0\);_(* &quot;-&quot;??_);_(@_)">
                        <c:v>1</c:v>
                      </c:pt>
                      <c:pt idx="98" formatCode="_(* #,##0_);_(* \(#,##0\);_(* &quot;-&quot;??_);_(@_)">
                        <c:v>1</c:v>
                      </c:pt>
                      <c:pt idx="99" formatCode="_(* #,##0_);_(* \(#,##0\);_(* &quot;-&quot;??_);_(@_)">
                        <c:v>1</c:v>
                      </c:pt>
                      <c:pt idx="100" formatCode="_(* #,##0_);_(* \(#,##0\);_(* &quot;-&quot;??_);_(@_)">
                        <c:v>1</c:v>
                      </c:pt>
                      <c:pt idx="101" formatCode="_(* #,##0_);_(* \(#,##0\);_(* &quot;-&quot;??_);_(@_)">
                        <c:v>1</c:v>
                      </c:pt>
                      <c:pt idx="102" formatCode="_(* #,##0_);_(* \(#,##0\);_(* &quot;-&quot;??_);_(@_)">
                        <c:v>1</c:v>
                      </c:pt>
                      <c:pt idx="103" formatCode="_(* #,##0_);_(* \(#,##0\);_(* &quot;-&quot;??_);_(@_)">
                        <c:v>1</c:v>
                      </c:pt>
                      <c:pt idx="104" formatCode="_(* #,##0_);_(* \(#,##0\);_(* &quot;-&quot;??_);_(@_)">
                        <c:v>1</c:v>
                      </c:pt>
                      <c:pt idx="105" formatCode="_(* #,##0_);_(* \(#,##0\);_(* &quot;-&quot;??_);_(@_)">
                        <c:v>1</c:v>
                      </c:pt>
                      <c:pt idx="106" formatCode="_(* #,##0_);_(* \(#,##0\);_(* &quot;-&quot;??_);_(@_)">
                        <c:v>1</c:v>
                      </c:pt>
                      <c:pt idx="107" formatCode="_(* #,##0_);_(* \(#,##0\);_(* &quot;-&quot;??_);_(@_)">
                        <c:v>1</c:v>
                      </c:pt>
                      <c:pt idx="108" formatCode="_(* #,##0_);_(* \(#,##0\);_(* &quot;-&quot;??_);_(@_)">
                        <c:v>1</c:v>
                      </c:pt>
                      <c:pt idx="109" formatCode="_(* #,##0_);_(* \(#,##0\);_(* &quot;-&quot;??_);_(@_)">
                        <c:v>1</c:v>
                      </c:pt>
                      <c:pt idx="110" formatCode="_(* #,##0_);_(* \(#,##0\);_(* &quot;-&quot;??_);_(@_)">
                        <c:v>1</c:v>
                      </c:pt>
                      <c:pt idx="111" formatCode="_(* #,##0_);_(* \(#,##0\);_(* &quot;-&quot;??_);_(@_)">
                        <c:v>1</c:v>
                      </c:pt>
                      <c:pt idx="112" formatCode="_(* #,##0_);_(* \(#,##0\);_(* &quot;-&quot;??_);_(@_)">
                        <c:v>1</c:v>
                      </c:pt>
                      <c:pt idx="113" formatCode="_(* #,##0_);_(* \(#,##0\);_(* &quot;-&quot;??_);_(@_)">
                        <c:v>1</c:v>
                      </c:pt>
                      <c:pt idx="177" formatCode="_(* #,##0_);_(* \(#,##0\);_(* &quot;-&quot;??_);_(@_)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4C4C-432D-9D7A-1D86F9C1FE04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data!$E$4</c15:sqref>
                        </c15:formulaRef>
                      </c:ext>
                    </c:extLst>
                    <c:strCache>
                      <c:ptCount val="1"/>
                      <c:pt idx="0">
                        <c:v> OSB </c:v>
                      </c:pt>
                    </c:strCache>
                  </c:strRef>
                </c:tx>
                <c:spPr>
                  <a:ln>
                    <a:solidFill>
                      <a:srgbClr val="002060"/>
                    </a:solidFill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data!$L$301:$L$355</c15:sqref>
                        </c15:formulaRef>
                      </c:ext>
                    </c:extLst>
                    <c:numCache>
                      <c:formatCode>m/d/yyyy</c:formatCode>
                      <c:ptCount val="5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data!$D$506:$D$709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204"/>
                      <c:pt idx="0">
                        <c:v>148</c:v>
                      </c:pt>
                      <c:pt idx="1">
                        <c:v>153</c:v>
                      </c:pt>
                      <c:pt idx="2">
                        <c:v>163.69999999999999</c:v>
                      </c:pt>
                      <c:pt idx="3">
                        <c:v>168.2</c:v>
                      </c:pt>
                      <c:pt idx="4">
                        <c:v>153.9</c:v>
                      </c:pt>
                      <c:pt idx="5">
                        <c:v>142.5</c:v>
                      </c:pt>
                      <c:pt idx="6">
                        <c:v>127.7</c:v>
                      </c:pt>
                      <c:pt idx="7">
                        <c:v>115.4</c:v>
                      </c:pt>
                      <c:pt idx="8">
                        <c:v>112.1</c:v>
                      </c:pt>
                      <c:pt idx="9">
                        <c:v>110.5</c:v>
                      </c:pt>
                      <c:pt idx="10">
                        <c:v>110.4</c:v>
                      </c:pt>
                      <c:pt idx="11">
                        <c:v>103.8</c:v>
                      </c:pt>
                      <c:pt idx="12">
                        <c:v>98.4</c:v>
                      </c:pt>
                      <c:pt idx="13">
                        <c:v>99.1</c:v>
                      </c:pt>
                      <c:pt idx="14">
                        <c:v>102.5</c:v>
                      </c:pt>
                      <c:pt idx="15">
                        <c:v>103.1</c:v>
                      </c:pt>
                      <c:pt idx="16">
                        <c:v>132.30000000000001</c:v>
                      </c:pt>
                      <c:pt idx="17">
                        <c:v>135.1</c:v>
                      </c:pt>
                      <c:pt idx="18">
                        <c:v>129.5</c:v>
                      </c:pt>
                      <c:pt idx="19">
                        <c:v>126.9</c:v>
                      </c:pt>
                      <c:pt idx="20">
                        <c:v>119.9</c:v>
                      </c:pt>
                      <c:pt idx="21">
                        <c:v>111.1</c:v>
                      </c:pt>
                      <c:pt idx="22">
                        <c:v>108.7</c:v>
                      </c:pt>
                      <c:pt idx="23">
                        <c:v>106.4</c:v>
                      </c:pt>
                      <c:pt idx="24">
                        <c:v>104.2</c:v>
                      </c:pt>
                      <c:pt idx="25">
                        <c:v>111.6</c:v>
                      </c:pt>
                      <c:pt idx="26">
                        <c:v>129.1</c:v>
                      </c:pt>
                      <c:pt idx="27">
                        <c:v>128</c:v>
                      </c:pt>
                      <c:pt idx="28">
                        <c:v>118</c:v>
                      </c:pt>
                      <c:pt idx="29">
                        <c:v>112</c:v>
                      </c:pt>
                      <c:pt idx="30">
                        <c:v>119.3</c:v>
                      </c:pt>
                      <c:pt idx="31">
                        <c:v>125.9</c:v>
                      </c:pt>
                      <c:pt idx="32">
                        <c:v>121.5</c:v>
                      </c:pt>
                      <c:pt idx="33">
                        <c:v>122.4</c:v>
                      </c:pt>
                      <c:pt idx="34">
                        <c:v>122.9</c:v>
                      </c:pt>
                      <c:pt idx="35">
                        <c:v>121.6</c:v>
                      </c:pt>
                      <c:pt idx="36">
                        <c:v>124.1</c:v>
                      </c:pt>
                      <c:pt idx="37">
                        <c:v>152.6</c:v>
                      </c:pt>
                      <c:pt idx="38">
                        <c:v>141</c:v>
                      </c:pt>
                      <c:pt idx="39">
                        <c:v>156.69999999999999</c:v>
                      </c:pt>
                      <c:pt idx="40">
                        <c:v>163.30000000000001</c:v>
                      </c:pt>
                      <c:pt idx="41">
                        <c:v>178.6</c:v>
                      </c:pt>
                      <c:pt idx="42">
                        <c:v>242.4</c:v>
                      </c:pt>
                      <c:pt idx="43">
                        <c:v>259.5</c:v>
                      </c:pt>
                      <c:pt idx="44">
                        <c:v>319</c:v>
                      </c:pt>
                      <c:pt idx="45">
                        <c:v>343.6</c:v>
                      </c:pt>
                      <c:pt idx="46">
                        <c:v>346.3</c:v>
                      </c:pt>
                      <c:pt idx="47">
                        <c:v>276.89999999999998</c:v>
                      </c:pt>
                      <c:pt idx="48">
                        <c:v>218.3</c:v>
                      </c:pt>
                      <c:pt idx="49">
                        <c:v>322.39999999999998</c:v>
                      </c:pt>
                      <c:pt idx="50">
                        <c:v>381.5</c:v>
                      </c:pt>
                      <c:pt idx="51">
                        <c:v>394.9</c:v>
                      </c:pt>
                      <c:pt idx="52">
                        <c:v>393.6</c:v>
                      </c:pt>
                      <c:pt idx="53">
                        <c:v>318.2</c:v>
                      </c:pt>
                      <c:pt idx="54">
                        <c:v>234.6</c:v>
                      </c:pt>
                      <c:pt idx="55">
                        <c:v>284.39999999999998</c:v>
                      </c:pt>
                      <c:pt idx="56">
                        <c:v>319.60000000000002</c:v>
                      </c:pt>
                      <c:pt idx="57">
                        <c:v>234.4</c:v>
                      </c:pt>
                      <c:pt idx="58">
                        <c:v>189.4</c:v>
                      </c:pt>
                      <c:pt idx="59">
                        <c:v>230.1</c:v>
                      </c:pt>
                      <c:pt idx="60">
                        <c:v>269.8</c:v>
                      </c:pt>
                      <c:pt idx="61">
                        <c:v>307.3</c:v>
                      </c:pt>
                      <c:pt idx="62">
                        <c:v>326.39999999999998</c:v>
                      </c:pt>
                      <c:pt idx="63">
                        <c:v>276.10000000000002</c:v>
                      </c:pt>
                      <c:pt idx="64">
                        <c:v>218.4</c:v>
                      </c:pt>
                      <c:pt idx="65">
                        <c:v>268.7</c:v>
                      </c:pt>
                      <c:pt idx="66">
                        <c:v>222.7</c:v>
                      </c:pt>
                      <c:pt idx="67">
                        <c:v>202</c:v>
                      </c:pt>
                      <c:pt idx="68">
                        <c:v>283.7</c:v>
                      </c:pt>
                      <c:pt idx="69">
                        <c:v>344.6</c:v>
                      </c:pt>
                      <c:pt idx="70">
                        <c:v>223.5</c:v>
                      </c:pt>
                      <c:pt idx="71">
                        <c:v>242.1</c:v>
                      </c:pt>
                      <c:pt idx="72">
                        <c:v>265.10000000000002</c:v>
                      </c:pt>
                      <c:pt idx="73">
                        <c:v>243.7</c:v>
                      </c:pt>
                      <c:pt idx="74">
                        <c:v>232.8</c:v>
                      </c:pt>
                      <c:pt idx="75">
                        <c:v>235.4</c:v>
                      </c:pt>
                      <c:pt idx="76">
                        <c:v>224</c:v>
                      </c:pt>
                      <c:pt idx="77">
                        <c:v>194.3</c:v>
                      </c:pt>
                      <c:pt idx="78">
                        <c:v>177.9</c:v>
                      </c:pt>
                      <c:pt idx="79">
                        <c:v>166.8</c:v>
                      </c:pt>
                      <c:pt idx="80">
                        <c:v>153.80000000000001</c:v>
                      </c:pt>
                      <c:pt idx="81">
                        <c:v>133.4</c:v>
                      </c:pt>
                      <c:pt idx="82">
                        <c:v>129.4</c:v>
                      </c:pt>
                      <c:pt idx="83">
                        <c:v>127.5</c:v>
                      </c:pt>
                      <c:pt idx="84">
                        <c:v>125.6</c:v>
                      </c:pt>
                      <c:pt idx="85">
                        <c:v>118.3</c:v>
                      </c:pt>
                      <c:pt idx="86">
                        <c:v>120.5</c:v>
                      </c:pt>
                      <c:pt idx="87">
                        <c:v>127.2</c:v>
                      </c:pt>
                      <c:pt idx="88">
                        <c:v>123.7</c:v>
                      </c:pt>
                      <c:pt idx="89">
                        <c:v>125.6</c:v>
                      </c:pt>
                      <c:pt idx="90">
                        <c:v>139</c:v>
                      </c:pt>
                      <c:pt idx="91">
                        <c:v>139.69999999999999</c:v>
                      </c:pt>
                      <c:pt idx="92">
                        <c:v>132.9</c:v>
                      </c:pt>
                      <c:pt idx="93">
                        <c:v>125.1</c:v>
                      </c:pt>
                      <c:pt idx="94">
                        <c:v>130.1</c:v>
                      </c:pt>
                      <c:pt idx="95">
                        <c:v>119.4</c:v>
                      </c:pt>
                      <c:pt idx="96">
                        <c:v>113.8</c:v>
                      </c:pt>
                      <c:pt idx="97">
                        <c:v>109</c:v>
                      </c:pt>
                      <c:pt idx="98">
                        <c:v>118</c:v>
                      </c:pt>
                      <c:pt idx="99">
                        <c:v>116.7</c:v>
                      </c:pt>
                      <c:pt idx="100">
                        <c:v>142.6</c:v>
                      </c:pt>
                      <c:pt idx="101">
                        <c:v>160</c:v>
                      </c:pt>
                      <c:pt idx="102">
                        <c:v>148.9</c:v>
                      </c:pt>
                      <c:pt idx="103">
                        <c:v>151.80000000000001</c:v>
                      </c:pt>
                      <c:pt idx="104">
                        <c:v>150.1</c:v>
                      </c:pt>
                      <c:pt idx="105">
                        <c:v>130.30000000000001</c:v>
                      </c:pt>
                      <c:pt idx="106">
                        <c:v>137.4</c:v>
                      </c:pt>
                      <c:pt idx="107">
                        <c:v>132.80000000000001</c:v>
                      </c:pt>
                      <c:pt idx="108">
                        <c:v>133</c:v>
                      </c:pt>
                      <c:pt idx="109">
                        <c:v>137.30000000000001</c:v>
                      </c:pt>
                      <c:pt idx="110">
                        <c:v>124.3</c:v>
                      </c:pt>
                      <c:pt idx="111">
                        <c:v>121.1</c:v>
                      </c:pt>
                      <c:pt idx="112">
                        <c:v>118.5</c:v>
                      </c:pt>
                      <c:pt idx="113">
                        <c:v>117.1</c:v>
                      </c:pt>
                      <c:pt idx="114">
                        <c:v>124</c:v>
                      </c:pt>
                      <c:pt idx="115">
                        <c:v>127.9</c:v>
                      </c:pt>
                      <c:pt idx="116">
                        <c:v>129.80000000000001</c:v>
                      </c:pt>
                      <c:pt idx="117">
                        <c:v>120.9</c:v>
                      </c:pt>
                      <c:pt idx="118">
                        <c:v>119</c:v>
                      </c:pt>
                      <c:pt idx="119">
                        <c:v>129</c:v>
                      </c:pt>
                      <c:pt idx="120">
                        <c:v>132.5</c:v>
                      </c:pt>
                      <c:pt idx="121">
                        <c:v>140.19999999999999</c:v>
                      </c:pt>
                      <c:pt idx="122">
                        <c:v>154.4</c:v>
                      </c:pt>
                      <c:pt idx="123">
                        <c:v>185.9</c:v>
                      </c:pt>
                      <c:pt idx="124">
                        <c:v>242.1</c:v>
                      </c:pt>
                      <c:pt idx="125">
                        <c:v>165.3</c:v>
                      </c:pt>
                      <c:pt idx="126">
                        <c:v>165.1</c:v>
                      </c:pt>
                      <c:pt idx="127">
                        <c:v>129.69999999999999</c:v>
                      </c:pt>
                      <c:pt idx="128">
                        <c:v>126.1</c:v>
                      </c:pt>
                      <c:pt idx="129">
                        <c:v>124.3</c:v>
                      </c:pt>
                      <c:pt idx="130">
                        <c:v>123.1</c:v>
                      </c:pt>
                      <c:pt idx="131">
                        <c:v>129.1</c:v>
                      </c:pt>
                      <c:pt idx="132">
                        <c:v>131.4</c:v>
                      </c:pt>
                      <c:pt idx="133">
                        <c:v>139.9</c:v>
                      </c:pt>
                      <c:pt idx="134">
                        <c:v>139.4</c:v>
                      </c:pt>
                      <c:pt idx="135">
                        <c:v>139.19999999999999</c:v>
                      </c:pt>
                      <c:pt idx="136">
                        <c:v>132.6</c:v>
                      </c:pt>
                      <c:pt idx="137">
                        <c:v>128</c:v>
                      </c:pt>
                      <c:pt idx="138">
                        <c:v>125.4</c:v>
                      </c:pt>
                      <c:pt idx="139">
                        <c:v>129</c:v>
                      </c:pt>
                      <c:pt idx="140">
                        <c:v>133.19999999999999</c:v>
                      </c:pt>
                      <c:pt idx="141">
                        <c:v>133.30000000000001</c:v>
                      </c:pt>
                      <c:pt idx="142">
                        <c:v>134</c:v>
                      </c:pt>
                      <c:pt idx="143">
                        <c:v>132.5</c:v>
                      </c:pt>
                      <c:pt idx="144">
                        <c:v>136.80000000000001</c:v>
                      </c:pt>
                      <c:pt idx="145">
                        <c:v>144.80000000000001</c:v>
                      </c:pt>
                      <c:pt idx="146">
                        <c:v>153.30000000000001</c:v>
                      </c:pt>
                      <c:pt idx="147">
                        <c:v>152.69999999999999</c:v>
                      </c:pt>
                      <c:pt idx="148">
                        <c:v>157.6</c:v>
                      </c:pt>
                      <c:pt idx="149">
                        <c:v>163.9</c:v>
                      </c:pt>
                      <c:pt idx="150">
                        <c:v>164.5</c:v>
                      </c:pt>
                      <c:pt idx="151">
                        <c:v>191.5</c:v>
                      </c:pt>
                      <c:pt idx="152">
                        <c:v>227.4</c:v>
                      </c:pt>
                      <c:pt idx="153">
                        <c:v>195.7</c:v>
                      </c:pt>
                      <c:pt idx="154">
                        <c:v>209.6</c:v>
                      </c:pt>
                      <c:pt idx="155">
                        <c:v>222.4</c:v>
                      </c:pt>
                      <c:pt idx="156">
                        <c:v>243.4</c:v>
                      </c:pt>
                      <c:pt idx="157">
                        <c:v>265.10000000000002</c:v>
                      </c:pt>
                      <c:pt idx="158">
                        <c:v>275.10000000000002</c:v>
                      </c:pt>
                      <c:pt idx="159">
                        <c:v>273</c:v>
                      </c:pt>
                      <c:pt idx="160">
                        <c:v>234</c:v>
                      </c:pt>
                      <c:pt idx="161">
                        <c:v>212.4</c:v>
                      </c:pt>
                      <c:pt idx="162">
                        <c:v>178.1</c:v>
                      </c:pt>
                      <c:pt idx="163">
                        <c:v>179.7</c:v>
                      </c:pt>
                      <c:pt idx="164">
                        <c:v>169.4</c:v>
                      </c:pt>
                      <c:pt idx="165">
                        <c:v>171.7</c:v>
                      </c:pt>
                      <c:pt idx="166">
                        <c:v>168.1</c:v>
                      </c:pt>
                      <c:pt idx="167">
                        <c:v>164.4</c:v>
                      </c:pt>
                      <c:pt idx="168">
                        <c:v>167.3</c:v>
                      </c:pt>
                      <c:pt idx="169">
                        <c:v>165.8</c:v>
                      </c:pt>
                      <c:pt idx="170">
                        <c:v>168.8</c:v>
                      </c:pt>
                      <c:pt idx="171">
                        <c:v>163.1</c:v>
                      </c:pt>
                      <c:pt idx="172">
                        <c:v>169</c:v>
                      </c:pt>
                      <c:pt idx="173">
                        <c:v>159.9</c:v>
                      </c:pt>
                      <c:pt idx="174">
                        <c:v>157.69999999999999</c:v>
                      </c:pt>
                      <c:pt idx="175">
                        <c:v>154</c:v>
                      </c:pt>
                      <c:pt idx="176">
                        <c:v>154.1</c:v>
                      </c:pt>
                      <c:pt idx="177">
                        <c:v>151.1</c:v>
                      </c:pt>
                      <c:pt idx="178">
                        <c:v>151.9</c:v>
                      </c:pt>
                      <c:pt idx="179">
                        <c:v>149</c:v>
                      </c:pt>
                      <c:pt idx="180">
                        <c:v>151.5</c:v>
                      </c:pt>
                      <c:pt idx="181">
                        <c:v>148.19999999999999</c:v>
                      </c:pt>
                      <c:pt idx="182">
                        <c:v>146.30000000000001</c:v>
                      </c:pt>
                      <c:pt idx="183">
                        <c:v>141.69999999999999</c:v>
                      </c:pt>
                      <c:pt idx="184">
                        <c:v>138.9</c:v>
                      </c:pt>
                      <c:pt idx="185">
                        <c:v>143.4</c:v>
                      </c:pt>
                      <c:pt idx="186">
                        <c:v>142.6</c:v>
                      </c:pt>
                      <c:pt idx="187">
                        <c:v>139.4</c:v>
                      </c:pt>
                      <c:pt idx="188">
                        <c:v>145.4</c:v>
                      </c:pt>
                      <c:pt idx="189">
                        <c:v>154.9</c:v>
                      </c:pt>
                      <c:pt idx="190">
                        <c:v>173.2</c:v>
                      </c:pt>
                      <c:pt idx="191">
                        <c:v>168.8</c:v>
                      </c:pt>
                      <c:pt idx="192">
                        <c:v>166</c:v>
                      </c:pt>
                      <c:pt idx="193">
                        <c:v>154.5</c:v>
                      </c:pt>
                      <c:pt idx="194">
                        <c:v>165.6</c:v>
                      </c:pt>
                      <c:pt idx="195">
                        <c:v>172</c:v>
                      </c:pt>
                      <c:pt idx="196">
                        <c:v>182.2</c:v>
                      </c:pt>
                      <c:pt idx="197">
                        <c:v>183.8</c:v>
                      </c:pt>
                      <c:pt idx="198">
                        <c:v>181.1</c:v>
                      </c:pt>
                      <c:pt idx="199">
                        <c:v>194.2</c:v>
                      </c:pt>
                      <c:pt idx="200">
                        <c:v>191.8</c:v>
                      </c:pt>
                      <c:pt idx="201">
                        <c:v>194.6</c:v>
                      </c:pt>
                      <c:pt idx="202">
                        <c:v>192.1</c:v>
                      </c:pt>
                      <c:pt idx="203">
                        <c:v>193.6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730-488D-B0E8-4B7B65C572AA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data!$P$4</c15:sqref>
                        </c15:formulaRef>
                      </c:ext>
                    </c:extLst>
                    <c:strCache>
                      <c:ptCount val="1"/>
                      <c:pt idx="0">
                        <c:v> Concrete </c:v>
                      </c:pt>
                    </c:strCache>
                  </c:strRef>
                </c:tx>
                <c:spPr>
                  <a:ln>
                    <a:solidFill>
                      <a:srgbClr val="00B050"/>
                    </a:solidFill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data!$L$301:$L$355</c15:sqref>
                        </c15:formulaRef>
                      </c:ext>
                    </c:extLst>
                    <c:numCache>
                      <c:formatCode>m/d/yyyy</c:formatCode>
                      <c:ptCount val="5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data!$O$506:$O$716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211"/>
                      <c:pt idx="0">
                        <c:v>145.4</c:v>
                      </c:pt>
                      <c:pt idx="1">
                        <c:v>145.1</c:v>
                      </c:pt>
                      <c:pt idx="2">
                        <c:v>145.69999999999999</c:v>
                      </c:pt>
                      <c:pt idx="3">
                        <c:v>147</c:v>
                      </c:pt>
                      <c:pt idx="4">
                        <c:v>146.80000000000001</c:v>
                      </c:pt>
                      <c:pt idx="5">
                        <c:v>147.6</c:v>
                      </c:pt>
                      <c:pt idx="6">
                        <c:v>147.30000000000001</c:v>
                      </c:pt>
                      <c:pt idx="7">
                        <c:v>147.5</c:v>
                      </c:pt>
                      <c:pt idx="8">
                        <c:v>148.80000000000001</c:v>
                      </c:pt>
                      <c:pt idx="9">
                        <c:v>148.5</c:v>
                      </c:pt>
                      <c:pt idx="10">
                        <c:v>148</c:v>
                      </c:pt>
                      <c:pt idx="11">
                        <c:v>148.1</c:v>
                      </c:pt>
                      <c:pt idx="12">
                        <c:v>147.6</c:v>
                      </c:pt>
                      <c:pt idx="13">
                        <c:v>149.6</c:v>
                      </c:pt>
                      <c:pt idx="14">
                        <c:v>149.5</c:v>
                      </c:pt>
                      <c:pt idx="15">
                        <c:v>150.19999999999999</c:v>
                      </c:pt>
                      <c:pt idx="16">
                        <c:v>151</c:v>
                      </c:pt>
                      <c:pt idx="17">
                        <c:v>148.69999999999999</c:v>
                      </c:pt>
                      <c:pt idx="18">
                        <c:v>150.4</c:v>
                      </c:pt>
                      <c:pt idx="19">
                        <c:v>150.6</c:v>
                      </c:pt>
                      <c:pt idx="20">
                        <c:v>151.4</c:v>
                      </c:pt>
                      <c:pt idx="21">
                        <c:v>151.4</c:v>
                      </c:pt>
                      <c:pt idx="22">
                        <c:v>151.6</c:v>
                      </c:pt>
                      <c:pt idx="23">
                        <c:v>151.80000000000001</c:v>
                      </c:pt>
                      <c:pt idx="24">
                        <c:v>152.1</c:v>
                      </c:pt>
                      <c:pt idx="25">
                        <c:v>149.9</c:v>
                      </c:pt>
                      <c:pt idx="26">
                        <c:v>149.9</c:v>
                      </c:pt>
                      <c:pt idx="27">
                        <c:v>150.5</c:v>
                      </c:pt>
                      <c:pt idx="28">
                        <c:v>150.4</c:v>
                      </c:pt>
                      <c:pt idx="29">
                        <c:v>150.1</c:v>
                      </c:pt>
                      <c:pt idx="30">
                        <c:v>149.9</c:v>
                      </c:pt>
                      <c:pt idx="31">
                        <c:v>149.80000000000001</c:v>
                      </c:pt>
                      <c:pt idx="32">
                        <c:v>150.30000000000001</c:v>
                      </c:pt>
                      <c:pt idx="33">
                        <c:v>149.80000000000001</c:v>
                      </c:pt>
                      <c:pt idx="34">
                        <c:v>149.5</c:v>
                      </c:pt>
                      <c:pt idx="35">
                        <c:v>150.1</c:v>
                      </c:pt>
                      <c:pt idx="36">
                        <c:v>150.19999999999999</c:v>
                      </c:pt>
                      <c:pt idx="37">
                        <c:v>150.1</c:v>
                      </c:pt>
                      <c:pt idx="38">
                        <c:v>150.6</c:v>
                      </c:pt>
                      <c:pt idx="39">
                        <c:v>150.69999999999999</c:v>
                      </c:pt>
                      <c:pt idx="40">
                        <c:v>150.69999999999999</c:v>
                      </c:pt>
                      <c:pt idx="41">
                        <c:v>150.6</c:v>
                      </c:pt>
                      <c:pt idx="42">
                        <c:v>150.4</c:v>
                      </c:pt>
                      <c:pt idx="43">
                        <c:v>150.9</c:v>
                      </c:pt>
                      <c:pt idx="44">
                        <c:v>150.5</c:v>
                      </c:pt>
                      <c:pt idx="45">
                        <c:v>150.80000000000001</c:v>
                      </c:pt>
                      <c:pt idx="46">
                        <c:v>151.9</c:v>
                      </c:pt>
                      <c:pt idx="47">
                        <c:v>151.80000000000001</c:v>
                      </c:pt>
                      <c:pt idx="48">
                        <c:v>153.80000000000001</c:v>
                      </c:pt>
                      <c:pt idx="49">
                        <c:v>155.9</c:v>
                      </c:pt>
                      <c:pt idx="50">
                        <c:v>155</c:v>
                      </c:pt>
                      <c:pt idx="51">
                        <c:v>155.19999999999999</c:v>
                      </c:pt>
                      <c:pt idx="52">
                        <c:v>155.6</c:v>
                      </c:pt>
                      <c:pt idx="53">
                        <c:v>156.6</c:v>
                      </c:pt>
                      <c:pt idx="54">
                        <c:v>157.1</c:v>
                      </c:pt>
                      <c:pt idx="55">
                        <c:v>159</c:v>
                      </c:pt>
                      <c:pt idx="56">
                        <c:v>162.30000000000001</c:v>
                      </c:pt>
                      <c:pt idx="57">
                        <c:v>163.6</c:v>
                      </c:pt>
                      <c:pt idx="58">
                        <c:v>164.7</c:v>
                      </c:pt>
                      <c:pt idx="59">
                        <c:v>165</c:v>
                      </c:pt>
                      <c:pt idx="60">
                        <c:v>170.7</c:v>
                      </c:pt>
                      <c:pt idx="61">
                        <c:v>172.3</c:v>
                      </c:pt>
                      <c:pt idx="62">
                        <c:v>173.6</c:v>
                      </c:pt>
                      <c:pt idx="63">
                        <c:v>174.5</c:v>
                      </c:pt>
                      <c:pt idx="64">
                        <c:v>175</c:v>
                      </c:pt>
                      <c:pt idx="65">
                        <c:v>175.3</c:v>
                      </c:pt>
                      <c:pt idx="66">
                        <c:v>179.2</c:v>
                      </c:pt>
                      <c:pt idx="67">
                        <c:v>180</c:v>
                      </c:pt>
                      <c:pt idx="68">
                        <c:v>181.7</c:v>
                      </c:pt>
                      <c:pt idx="69">
                        <c:v>181.9</c:v>
                      </c:pt>
                      <c:pt idx="70">
                        <c:v>183.9</c:v>
                      </c:pt>
                      <c:pt idx="71">
                        <c:v>183.7</c:v>
                      </c:pt>
                      <c:pt idx="72">
                        <c:v>193.4</c:v>
                      </c:pt>
                      <c:pt idx="73">
                        <c:v>195.9</c:v>
                      </c:pt>
                      <c:pt idx="74">
                        <c:v>195.9</c:v>
                      </c:pt>
                      <c:pt idx="75">
                        <c:v>197.2</c:v>
                      </c:pt>
                      <c:pt idx="76">
                        <c:v>197.5</c:v>
                      </c:pt>
                      <c:pt idx="77">
                        <c:v>197.9</c:v>
                      </c:pt>
                      <c:pt idx="78">
                        <c:v>200.1</c:v>
                      </c:pt>
                      <c:pt idx="79">
                        <c:v>200.3</c:v>
                      </c:pt>
                      <c:pt idx="80">
                        <c:v>200.6</c:v>
                      </c:pt>
                      <c:pt idx="81">
                        <c:v>200.9</c:v>
                      </c:pt>
                      <c:pt idx="82">
                        <c:v>201.8</c:v>
                      </c:pt>
                      <c:pt idx="83">
                        <c:v>202.2</c:v>
                      </c:pt>
                      <c:pt idx="84">
                        <c:v>206.2</c:v>
                      </c:pt>
                      <c:pt idx="85">
                        <c:v>206.7</c:v>
                      </c:pt>
                      <c:pt idx="86">
                        <c:v>207.6</c:v>
                      </c:pt>
                      <c:pt idx="87">
                        <c:v>207.3</c:v>
                      </c:pt>
                      <c:pt idx="88">
                        <c:v>206.7</c:v>
                      </c:pt>
                      <c:pt idx="89">
                        <c:v>206.7</c:v>
                      </c:pt>
                      <c:pt idx="90">
                        <c:v>207.3</c:v>
                      </c:pt>
                      <c:pt idx="91">
                        <c:v>207.3</c:v>
                      </c:pt>
                      <c:pt idx="92">
                        <c:v>207.5</c:v>
                      </c:pt>
                      <c:pt idx="93">
                        <c:v>206.7</c:v>
                      </c:pt>
                      <c:pt idx="94">
                        <c:v>208</c:v>
                      </c:pt>
                      <c:pt idx="95">
                        <c:v>208.4</c:v>
                      </c:pt>
                      <c:pt idx="96">
                        <c:v>210</c:v>
                      </c:pt>
                      <c:pt idx="97">
                        <c:v>209.9</c:v>
                      </c:pt>
                      <c:pt idx="98">
                        <c:v>210.2</c:v>
                      </c:pt>
                      <c:pt idx="99">
                        <c:v>210.7</c:v>
                      </c:pt>
                      <c:pt idx="100">
                        <c:v>211.5</c:v>
                      </c:pt>
                      <c:pt idx="101">
                        <c:v>212.2</c:v>
                      </c:pt>
                      <c:pt idx="102">
                        <c:v>212</c:v>
                      </c:pt>
                      <c:pt idx="103">
                        <c:v>211.7</c:v>
                      </c:pt>
                      <c:pt idx="104">
                        <c:v>213.7</c:v>
                      </c:pt>
                      <c:pt idx="105">
                        <c:v>215.5</c:v>
                      </c:pt>
                      <c:pt idx="106">
                        <c:v>216.5</c:v>
                      </c:pt>
                      <c:pt idx="107">
                        <c:v>217.1</c:v>
                      </c:pt>
                      <c:pt idx="108">
                        <c:v>222.2</c:v>
                      </c:pt>
                      <c:pt idx="109">
                        <c:v>222.1</c:v>
                      </c:pt>
                      <c:pt idx="110">
                        <c:v>220.2</c:v>
                      </c:pt>
                      <c:pt idx="111">
                        <c:v>218.6</c:v>
                      </c:pt>
                      <c:pt idx="112">
                        <c:v>218.1</c:v>
                      </c:pt>
                      <c:pt idx="113">
                        <c:v>218.3</c:v>
                      </c:pt>
                      <c:pt idx="114">
                        <c:v>218.1</c:v>
                      </c:pt>
                      <c:pt idx="115">
                        <c:v>216.5</c:v>
                      </c:pt>
                      <c:pt idx="116">
                        <c:v>216.2</c:v>
                      </c:pt>
                      <c:pt idx="117">
                        <c:v>214.5</c:v>
                      </c:pt>
                      <c:pt idx="118">
                        <c:v>214.1</c:v>
                      </c:pt>
                      <c:pt idx="119">
                        <c:v>214.8</c:v>
                      </c:pt>
                      <c:pt idx="120">
                        <c:v>214.6</c:v>
                      </c:pt>
                      <c:pt idx="121">
                        <c:v>214.2</c:v>
                      </c:pt>
                      <c:pt idx="122">
                        <c:v>214.4</c:v>
                      </c:pt>
                      <c:pt idx="123">
                        <c:v>212.7</c:v>
                      </c:pt>
                      <c:pt idx="124">
                        <c:v>212.2</c:v>
                      </c:pt>
                      <c:pt idx="125">
                        <c:v>212.3</c:v>
                      </c:pt>
                      <c:pt idx="126">
                        <c:v>212.4</c:v>
                      </c:pt>
                      <c:pt idx="127">
                        <c:v>211.4</c:v>
                      </c:pt>
                      <c:pt idx="128">
                        <c:v>211.1</c:v>
                      </c:pt>
                      <c:pt idx="129">
                        <c:v>211.2</c:v>
                      </c:pt>
                      <c:pt idx="130">
                        <c:v>212.1</c:v>
                      </c:pt>
                      <c:pt idx="131">
                        <c:v>212.2</c:v>
                      </c:pt>
                      <c:pt idx="132">
                        <c:v>212.3</c:v>
                      </c:pt>
                      <c:pt idx="133">
                        <c:v>211.4</c:v>
                      </c:pt>
                      <c:pt idx="134">
                        <c:v>211.4</c:v>
                      </c:pt>
                      <c:pt idx="135">
                        <c:v>210.3</c:v>
                      </c:pt>
                      <c:pt idx="136">
                        <c:v>210.6</c:v>
                      </c:pt>
                      <c:pt idx="137">
                        <c:v>210.9</c:v>
                      </c:pt>
                      <c:pt idx="138">
                        <c:v>211</c:v>
                      </c:pt>
                      <c:pt idx="139">
                        <c:v>210.6</c:v>
                      </c:pt>
                      <c:pt idx="140">
                        <c:v>211</c:v>
                      </c:pt>
                      <c:pt idx="141">
                        <c:v>211</c:v>
                      </c:pt>
                      <c:pt idx="142">
                        <c:v>212.6</c:v>
                      </c:pt>
                      <c:pt idx="143">
                        <c:v>213.2</c:v>
                      </c:pt>
                      <c:pt idx="144">
                        <c:v>214.6</c:v>
                      </c:pt>
                      <c:pt idx="145">
                        <c:v>215.2</c:v>
                      </c:pt>
                      <c:pt idx="146">
                        <c:v>216</c:v>
                      </c:pt>
                      <c:pt idx="147">
                        <c:v>215.6</c:v>
                      </c:pt>
                      <c:pt idx="148">
                        <c:v>215.4</c:v>
                      </c:pt>
                      <c:pt idx="149">
                        <c:v>215.4</c:v>
                      </c:pt>
                      <c:pt idx="150">
                        <c:v>215.9</c:v>
                      </c:pt>
                      <c:pt idx="151">
                        <c:v>216</c:v>
                      </c:pt>
                      <c:pt idx="152">
                        <c:v>216.2</c:v>
                      </c:pt>
                      <c:pt idx="153">
                        <c:v>216.4</c:v>
                      </c:pt>
                      <c:pt idx="154">
                        <c:v>217.7</c:v>
                      </c:pt>
                      <c:pt idx="155">
                        <c:v>218.7</c:v>
                      </c:pt>
                      <c:pt idx="156">
                        <c:v>219.9</c:v>
                      </c:pt>
                      <c:pt idx="157">
                        <c:v>220.3</c:v>
                      </c:pt>
                      <c:pt idx="158">
                        <c:v>220.4</c:v>
                      </c:pt>
                      <c:pt idx="159">
                        <c:v>222.6</c:v>
                      </c:pt>
                      <c:pt idx="160">
                        <c:v>222</c:v>
                      </c:pt>
                      <c:pt idx="161">
                        <c:v>222.4</c:v>
                      </c:pt>
                      <c:pt idx="162">
                        <c:v>223.6</c:v>
                      </c:pt>
                      <c:pt idx="163">
                        <c:v>223.3</c:v>
                      </c:pt>
                      <c:pt idx="164">
                        <c:v>223.7</c:v>
                      </c:pt>
                      <c:pt idx="165">
                        <c:v>224</c:v>
                      </c:pt>
                      <c:pt idx="166">
                        <c:v>224.8</c:v>
                      </c:pt>
                      <c:pt idx="167">
                        <c:v>225.1</c:v>
                      </c:pt>
                      <c:pt idx="168">
                        <c:v>227.7</c:v>
                      </c:pt>
                      <c:pt idx="169">
                        <c:v>229.8</c:v>
                      </c:pt>
                      <c:pt idx="170">
                        <c:v>230.3</c:v>
                      </c:pt>
                      <c:pt idx="171">
                        <c:v>231.4</c:v>
                      </c:pt>
                      <c:pt idx="172">
                        <c:v>230.9</c:v>
                      </c:pt>
                      <c:pt idx="173">
                        <c:v>232.7</c:v>
                      </c:pt>
                      <c:pt idx="174">
                        <c:v>234</c:v>
                      </c:pt>
                      <c:pt idx="175">
                        <c:v>234.3</c:v>
                      </c:pt>
                      <c:pt idx="176">
                        <c:v>234.4</c:v>
                      </c:pt>
                      <c:pt idx="177">
                        <c:v>235.3</c:v>
                      </c:pt>
                      <c:pt idx="178">
                        <c:v>236.7</c:v>
                      </c:pt>
                      <c:pt idx="179">
                        <c:v>237.4</c:v>
                      </c:pt>
                      <c:pt idx="180">
                        <c:v>239.5</c:v>
                      </c:pt>
                      <c:pt idx="181">
                        <c:v>240.7</c:v>
                      </c:pt>
                      <c:pt idx="182">
                        <c:v>241.4</c:v>
                      </c:pt>
                      <c:pt idx="183">
                        <c:v>244.6</c:v>
                      </c:pt>
                      <c:pt idx="184">
                        <c:v>243.9</c:v>
                      </c:pt>
                      <c:pt idx="185">
                        <c:v>244</c:v>
                      </c:pt>
                      <c:pt idx="186">
                        <c:v>243.8</c:v>
                      </c:pt>
                      <c:pt idx="187">
                        <c:v>244.4</c:v>
                      </c:pt>
                      <c:pt idx="188">
                        <c:v>244.5</c:v>
                      </c:pt>
                      <c:pt idx="189">
                        <c:v>245</c:v>
                      </c:pt>
                      <c:pt idx="190">
                        <c:v>246.1</c:v>
                      </c:pt>
                      <c:pt idx="191">
                        <c:v>246.3</c:v>
                      </c:pt>
                      <c:pt idx="192">
                        <c:v>248.3</c:v>
                      </c:pt>
                      <c:pt idx="193">
                        <c:v>249</c:v>
                      </c:pt>
                      <c:pt idx="194">
                        <c:v>249.7</c:v>
                      </c:pt>
                      <c:pt idx="195">
                        <c:v>252.3</c:v>
                      </c:pt>
                      <c:pt idx="196">
                        <c:v>253.1</c:v>
                      </c:pt>
                      <c:pt idx="197">
                        <c:v>253.1</c:v>
                      </c:pt>
                      <c:pt idx="198">
                        <c:v>253.4</c:v>
                      </c:pt>
                      <c:pt idx="199">
                        <c:v>254.1</c:v>
                      </c:pt>
                      <c:pt idx="200">
                        <c:v>253.9</c:v>
                      </c:pt>
                      <c:pt idx="201">
                        <c:v>254.3</c:v>
                      </c:pt>
                      <c:pt idx="202">
                        <c:v>254.9</c:v>
                      </c:pt>
                      <c:pt idx="203">
                        <c:v>255.3</c:v>
                      </c:pt>
                      <c:pt idx="204">
                        <c:v>257.2</c:v>
                      </c:pt>
                      <c:pt idx="205">
                        <c:v>257.60000000000002</c:v>
                      </c:pt>
                      <c:pt idx="206">
                        <c:v>258.3</c:v>
                      </c:pt>
                      <c:pt idx="207">
                        <c:v>261.2</c:v>
                      </c:pt>
                      <c:pt idx="208">
                        <c:v>260.3</c:v>
                      </c:pt>
                      <c:pt idx="209">
                        <c:v>261.5</c:v>
                      </c:pt>
                      <c:pt idx="210">
                        <c:v>261.60000000000002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7730-488D-B0E8-4B7B65C572AA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data!$R$4</c15:sqref>
                        </c15:formulaRef>
                      </c:ext>
                    </c:extLst>
                    <c:strCache>
                      <c:ptCount val="1"/>
                      <c:pt idx="0">
                        <c:v> Gasoline </c:v>
                      </c:pt>
                    </c:strCache>
                  </c:strRef>
                </c:tx>
                <c:spPr>
                  <a:ln>
                    <a:solidFill>
                      <a:srgbClr val="0070C0"/>
                    </a:solidFill>
                  </a:ln>
                </c:spPr>
                <c:marker>
                  <c:spPr>
                    <a:ln>
                      <a:solidFill>
                        <a:srgbClr val="0070C0"/>
                      </a:solidFill>
                    </a:ln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data!$L$301:$L$355</c15:sqref>
                        </c15:formulaRef>
                      </c:ext>
                    </c:extLst>
                    <c:numCache>
                      <c:formatCode>m/d/yyyy</c:formatCode>
                      <c:ptCount val="5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data!$Q$506:$Q$709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204"/>
                      <c:pt idx="0">
                        <c:v>83.6</c:v>
                      </c:pt>
                      <c:pt idx="1">
                        <c:v>93.3</c:v>
                      </c:pt>
                      <c:pt idx="2">
                        <c:v>98.8</c:v>
                      </c:pt>
                      <c:pt idx="3">
                        <c:v>88.1</c:v>
                      </c:pt>
                      <c:pt idx="4">
                        <c:v>86.6</c:v>
                      </c:pt>
                      <c:pt idx="5">
                        <c:v>103.4</c:v>
                      </c:pt>
                      <c:pt idx="6">
                        <c:v>94.6</c:v>
                      </c:pt>
                      <c:pt idx="7">
                        <c:v>90.2</c:v>
                      </c:pt>
                      <c:pt idx="8">
                        <c:v>98</c:v>
                      </c:pt>
                      <c:pt idx="9">
                        <c:v>97.1</c:v>
                      </c:pt>
                      <c:pt idx="10">
                        <c:v>104</c:v>
                      </c:pt>
                      <c:pt idx="11">
                        <c:v>101.5</c:v>
                      </c:pt>
                      <c:pt idx="12">
                        <c:v>101.4</c:v>
                      </c:pt>
                      <c:pt idx="13">
                        <c:v>100.5</c:v>
                      </c:pt>
                      <c:pt idx="14">
                        <c:v>91.1</c:v>
                      </c:pt>
                      <c:pt idx="15">
                        <c:v>101.6</c:v>
                      </c:pt>
                      <c:pt idx="16">
                        <c:v>104.3</c:v>
                      </c:pt>
                      <c:pt idx="17">
                        <c:v>98.3</c:v>
                      </c:pt>
                      <c:pt idx="18">
                        <c:v>81.599999999999994</c:v>
                      </c:pt>
                      <c:pt idx="19">
                        <c:v>88.2</c:v>
                      </c:pt>
                      <c:pt idx="20">
                        <c:v>97.1</c:v>
                      </c:pt>
                      <c:pt idx="21">
                        <c:v>76.3</c:v>
                      </c:pt>
                      <c:pt idx="22">
                        <c:v>72.900000000000006</c:v>
                      </c:pt>
                      <c:pt idx="23">
                        <c:v>68.8</c:v>
                      </c:pt>
                      <c:pt idx="24">
                        <c:v>67.599999999999994</c:v>
                      </c:pt>
                      <c:pt idx="25">
                        <c:v>69.599999999999994</c:v>
                      </c:pt>
                      <c:pt idx="26">
                        <c:v>78</c:v>
                      </c:pt>
                      <c:pt idx="27">
                        <c:v>82.3</c:v>
                      </c:pt>
                      <c:pt idx="28">
                        <c:v>78.8</c:v>
                      </c:pt>
                      <c:pt idx="29">
                        <c:v>81.400000000000006</c:v>
                      </c:pt>
                      <c:pt idx="30">
                        <c:v>82.8</c:v>
                      </c:pt>
                      <c:pt idx="31">
                        <c:v>84.4</c:v>
                      </c:pt>
                      <c:pt idx="32">
                        <c:v>86.9</c:v>
                      </c:pt>
                      <c:pt idx="33">
                        <c:v>97</c:v>
                      </c:pt>
                      <c:pt idx="34">
                        <c:v>96.5</c:v>
                      </c:pt>
                      <c:pt idx="35">
                        <c:v>95.2</c:v>
                      </c:pt>
                      <c:pt idx="36">
                        <c:v>104.3</c:v>
                      </c:pt>
                      <c:pt idx="37">
                        <c:v>120.2</c:v>
                      </c:pt>
                      <c:pt idx="38">
                        <c:v>116</c:v>
                      </c:pt>
                      <c:pt idx="39">
                        <c:v>96.7</c:v>
                      </c:pt>
                      <c:pt idx="40">
                        <c:v>88.6</c:v>
                      </c:pt>
                      <c:pt idx="41">
                        <c:v>94.7</c:v>
                      </c:pt>
                      <c:pt idx="42">
                        <c:v>96.6</c:v>
                      </c:pt>
                      <c:pt idx="43">
                        <c:v>104.1</c:v>
                      </c:pt>
                      <c:pt idx="44">
                        <c:v>104.7</c:v>
                      </c:pt>
                      <c:pt idx="45">
                        <c:v>98.5</c:v>
                      </c:pt>
                      <c:pt idx="46">
                        <c:v>101.6</c:v>
                      </c:pt>
                      <c:pt idx="47">
                        <c:v>108.9</c:v>
                      </c:pt>
                      <c:pt idx="48">
                        <c:v>118.3</c:v>
                      </c:pt>
                      <c:pt idx="49">
                        <c:v>120.4</c:v>
                      </c:pt>
                      <c:pt idx="50">
                        <c:v>115</c:v>
                      </c:pt>
                      <c:pt idx="51">
                        <c:v>119.1</c:v>
                      </c:pt>
                      <c:pt idx="52">
                        <c:v>128.4</c:v>
                      </c:pt>
                      <c:pt idx="53">
                        <c:v>121.5</c:v>
                      </c:pt>
                      <c:pt idx="54">
                        <c:v>127.9</c:v>
                      </c:pt>
                      <c:pt idx="55">
                        <c:v>125.2</c:v>
                      </c:pt>
                      <c:pt idx="56">
                        <c:v>126.8</c:v>
                      </c:pt>
                      <c:pt idx="57">
                        <c:v>146.6</c:v>
                      </c:pt>
                      <c:pt idx="58">
                        <c:v>152.80000000000001</c:v>
                      </c:pt>
                      <c:pt idx="59">
                        <c:v>137.30000000000001</c:v>
                      </c:pt>
                      <c:pt idx="60">
                        <c:v>138.19999999999999</c:v>
                      </c:pt>
                      <c:pt idx="61">
                        <c:v>149.5</c:v>
                      </c:pt>
                      <c:pt idx="62">
                        <c:v>154.1</c:v>
                      </c:pt>
                      <c:pt idx="63">
                        <c:v>153.4</c:v>
                      </c:pt>
                      <c:pt idx="64">
                        <c:v>145.6</c:v>
                      </c:pt>
                      <c:pt idx="65">
                        <c:v>151.1</c:v>
                      </c:pt>
                      <c:pt idx="66">
                        <c:v>164.7</c:v>
                      </c:pt>
                      <c:pt idx="67">
                        <c:v>184.3</c:v>
                      </c:pt>
                      <c:pt idx="68">
                        <c:v>205.4</c:v>
                      </c:pt>
                      <c:pt idx="69">
                        <c:v>208.8</c:v>
                      </c:pt>
                      <c:pt idx="70">
                        <c:v>177.4</c:v>
                      </c:pt>
                      <c:pt idx="71">
                        <c:v>189</c:v>
                      </c:pt>
                      <c:pt idx="72">
                        <c:v>196.5</c:v>
                      </c:pt>
                      <c:pt idx="73">
                        <c:v>175.3</c:v>
                      </c:pt>
                      <c:pt idx="74">
                        <c:v>189.3</c:v>
                      </c:pt>
                      <c:pt idx="75">
                        <c:v>208.1</c:v>
                      </c:pt>
                      <c:pt idx="76">
                        <c:v>206.9</c:v>
                      </c:pt>
                      <c:pt idx="77">
                        <c:v>219.4</c:v>
                      </c:pt>
                      <c:pt idx="78">
                        <c:v>219.3</c:v>
                      </c:pt>
                      <c:pt idx="79">
                        <c:v>221.6</c:v>
                      </c:pt>
                      <c:pt idx="80">
                        <c:v>180.8</c:v>
                      </c:pt>
                      <c:pt idx="81">
                        <c:v>173</c:v>
                      </c:pt>
                      <c:pt idx="82">
                        <c:v>180.6</c:v>
                      </c:pt>
                      <c:pt idx="83">
                        <c:v>186.6</c:v>
                      </c:pt>
                      <c:pt idx="84">
                        <c:v>180.9</c:v>
                      </c:pt>
                      <c:pt idx="85">
                        <c:v>187.2</c:v>
                      </c:pt>
                      <c:pt idx="86">
                        <c:v>200.8</c:v>
                      </c:pt>
                      <c:pt idx="87">
                        <c:v>214.4</c:v>
                      </c:pt>
                      <c:pt idx="88">
                        <c:v>223.1</c:v>
                      </c:pt>
                      <c:pt idx="89">
                        <c:v>221.6</c:v>
                      </c:pt>
                      <c:pt idx="90">
                        <c:v>231.2</c:v>
                      </c:pt>
                      <c:pt idx="91">
                        <c:v>216.1</c:v>
                      </c:pt>
                      <c:pt idx="92">
                        <c:v>227.7</c:v>
                      </c:pt>
                      <c:pt idx="93">
                        <c:v>235.6</c:v>
                      </c:pt>
                      <c:pt idx="94">
                        <c:v>276.3</c:v>
                      </c:pt>
                      <c:pt idx="95">
                        <c:v>255</c:v>
                      </c:pt>
                      <c:pt idx="96">
                        <c:v>262.5</c:v>
                      </c:pt>
                      <c:pt idx="97">
                        <c:v>268.10000000000002</c:v>
                      </c:pt>
                      <c:pt idx="98">
                        <c:v>272.10000000000002</c:v>
                      </c:pt>
                      <c:pt idx="99">
                        <c:v>262.8</c:v>
                      </c:pt>
                      <c:pt idx="100">
                        <c:v>282.7</c:v>
                      </c:pt>
                      <c:pt idx="101">
                        <c:v>308</c:v>
                      </c:pt>
                      <c:pt idx="102">
                        <c:v>314.7</c:v>
                      </c:pt>
                      <c:pt idx="103">
                        <c:v>308.39999999999998</c:v>
                      </c:pt>
                      <c:pt idx="104">
                        <c:v>322.2</c:v>
                      </c:pt>
                      <c:pt idx="105">
                        <c:v>243.7</c:v>
                      </c:pt>
                      <c:pt idx="106">
                        <c:v>166.8</c:v>
                      </c:pt>
                      <c:pt idx="107">
                        <c:v>124.2</c:v>
                      </c:pt>
                      <c:pt idx="108">
                        <c:v>140.4</c:v>
                      </c:pt>
                      <c:pt idx="109">
                        <c:v>149.19999999999999</c:v>
                      </c:pt>
                      <c:pt idx="110">
                        <c:v>132.69999999999999</c:v>
                      </c:pt>
                      <c:pt idx="111">
                        <c:v>142.19999999999999</c:v>
                      </c:pt>
                      <c:pt idx="112">
                        <c:v>157.1</c:v>
                      </c:pt>
                      <c:pt idx="113">
                        <c:v>193.6</c:v>
                      </c:pt>
                      <c:pt idx="114">
                        <c:v>176</c:v>
                      </c:pt>
                      <c:pt idx="115">
                        <c:v>208.8</c:v>
                      </c:pt>
                      <c:pt idx="116">
                        <c:v>202.4</c:v>
                      </c:pt>
                      <c:pt idx="117">
                        <c:v>204.4</c:v>
                      </c:pt>
                      <c:pt idx="118">
                        <c:v>224.3</c:v>
                      </c:pt>
                      <c:pt idx="119">
                        <c:v>220</c:v>
                      </c:pt>
                      <c:pt idx="120">
                        <c:v>238.2</c:v>
                      </c:pt>
                      <c:pt idx="121">
                        <c:v>216.1</c:v>
                      </c:pt>
                      <c:pt idx="122">
                        <c:v>218.2</c:v>
                      </c:pt>
                      <c:pt idx="123">
                        <c:v>217.7</c:v>
                      </c:pt>
                      <c:pt idx="124">
                        <c:v>209.9</c:v>
                      </c:pt>
                      <c:pt idx="125">
                        <c:v>209.2</c:v>
                      </c:pt>
                      <c:pt idx="126">
                        <c:v>209</c:v>
                      </c:pt>
                      <c:pt idx="127">
                        <c:v>222.9</c:v>
                      </c:pt>
                      <c:pt idx="128">
                        <c:v>223.1</c:v>
                      </c:pt>
                      <c:pt idx="129">
                        <c:v>239.9</c:v>
                      </c:pt>
                      <c:pt idx="130">
                        <c:v>248</c:v>
                      </c:pt>
                      <c:pt idx="131">
                        <c:v>260.3</c:v>
                      </c:pt>
                      <c:pt idx="132">
                        <c:v>267.39999999999998</c:v>
                      </c:pt>
                      <c:pt idx="133">
                        <c:v>269.3</c:v>
                      </c:pt>
                      <c:pt idx="134">
                        <c:v>285.10000000000002</c:v>
                      </c:pt>
                      <c:pt idx="135">
                        <c:v>301.60000000000002</c:v>
                      </c:pt>
                      <c:pt idx="136">
                        <c:v>318.89999999999998</c:v>
                      </c:pt>
                      <c:pt idx="137">
                        <c:v>301</c:v>
                      </c:pt>
                      <c:pt idx="138">
                        <c:v>302.10000000000002</c:v>
                      </c:pt>
                      <c:pt idx="139">
                        <c:v>292.2</c:v>
                      </c:pt>
                      <c:pt idx="140">
                        <c:v>307.2</c:v>
                      </c:pt>
                      <c:pt idx="141">
                        <c:v>300.39999999999998</c:v>
                      </c:pt>
                      <c:pt idx="142">
                        <c:v>300.7</c:v>
                      </c:pt>
                      <c:pt idx="143">
                        <c:v>295.39999999999998</c:v>
                      </c:pt>
                      <c:pt idx="144">
                        <c:v>300.89999999999998</c:v>
                      </c:pt>
                      <c:pt idx="145">
                        <c:v>309.60000000000002</c:v>
                      </c:pt>
                      <c:pt idx="146">
                        <c:v>307.2</c:v>
                      </c:pt>
                      <c:pt idx="147">
                        <c:v>308.10000000000002</c:v>
                      </c:pt>
                      <c:pt idx="148">
                        <c:v>294.2</c:v>
                      </c:pt>
                      <c:pt idx="149">
                        <c:v>286.3</c:v>
                      </c:pt>
                      <c:pt idx="150">
                        <c:v>278.89999999999998</c:v>
                      </c:pt>
                      <c:pt idx="151">
                        <c:v>303</c:v>
                      </c:pt>
                      <c:pt idx="152">
                        <c:v>326.89999999999998</c:v>
                      </c:pt>
                      <c:pt idx="153">
                        <c:v>326.10000000000002</c:v>
                      </c:pt>
                      <c:pt idx="154">
                        <c:v>300.60000000000002</c:v>
                      </c:pt>
                      <c:pt idx="155">
                        <c:v>292.39999999999998</c:v>
                      </c:pt>
                      <c:pt idx="156">
                        <c:v>298.7</c:v>
                      </c:pt>
                      <c:pt idx="157">
                        <c:v>319.2</c:v>
                      </c:pt>
                      <c:pt idx="158">
                        <c:v>298.5</c:v>
                      </c:pt>
                      <c:pt idx="159">
                        <c:v>280.89999999999998</c:v>
                      </c:pt>
                      <c:pt idx="160">
                        <c:v>288.3</c:v>
                      </c:pt>
                      <c:pt idx="161">
                        <c:v>289</c:v>
                      </c:pt>
                      <c:pt idx="162">
                        <c:v>284.5</c:v>
                      </c:pt>
                      <c:pt idx="163">
                        <c:v>295.60000000000002</c:v>
                      </c:pt>
                      <c:pt idx="164">
                        <c:v>286.8</c:v>
                      </c:pt>
                      <c:pt idx="165">
                        <c:v>287.5</c:v>
                      </c:pt>
                      <c:pt idx="166">
                        <c:v>290.3</c:v>
                      </c:pt>
                      <c:pt idx="167">
                        <c:v>291.5</c:v>
                      </c:pt>
                      <c:pt idx="168">
                        <c:v>297</c:v>
                      </c:pt>
                      <c:pt idx="169">
                        <c:v>296.10000000000002</c:v>
                      </c:pt>
                      <c:pt idx="170">
                        <c:v>291.8</c:v>
                      </c:pt>
                      <c:pt idx="171">
                        <c:v>292</c:v>
                      </c:pt>
                      <c:pt idx="172">
                        <c:v>284.89999999999998</c:v>
                      </c:pt>
                      <c:pt idx="173">
                        <c:v>290.2</c:v>
                      </c:pt>
                      <c:pt idx="174">
                        <c:v>283.2</c:v>
                      </c:pt>
                      <c:pt idx="175">
                        <c:v>284</c:v>
                      </c:pt>
                      <c:pt idx="176">
                        <c:v>271.8</c:v>
                      </c:pt>
                      <c:pt idx="177">
                        <c:v>256.3</c:v>
                      </c:pt>
                      <c:pt idx="178">
                        <c:v>248</c:v>
                      </c:pt>
                      <c:pt idx="179">
                        <c:v>209.7</c:v>
                      </c:pt>
                      <c:pt idx="180">
                        <c:v>165.6</c:v>
                      </c:pt>
                      <c:pt idx="181">
                        <c:v>171.2</c:v>
                      </c:pt>
                      <c:pt idx="182">
                        <c:v>184.7</c:v>
                      </c:pt>
                      <c:pt idx="183">
                        <c:v>171.7</c:v>
                      </c:pt>
                      <c:pt idx="184">
                        <c:v>197.7</c:v>
                      </c:pt>
                      <c:pt idx="185">
                        <c:v>201.2</c:v>
                      </c:pt>
                      <c:pt idx="186">
                        <c:v>202.4</c:v>
                      </c:pt>
                      <c:pt idx="187">
                        <c:v>191.4</c:v>
                      </c:pt>
                      <c:pt idx="188">
                        <c:v>160.1</c:v>
                      </c:pt>
                      <c:pt idx="189">
                        <c:v>159.4</c:v>
                      </c:pt>
                      <c:pt idx="190">
                        <c:v>162.5</c:v>
                      </c:pt>
                      <c:pt idx="191">
                        <c:v>149.69999999999999</c:v>
                      </c:pt>
                      <c:pt idx="192">
                        <c:v>139.69999999999999</c:v>
                      </c:pt>
                      <c:pt idx="193">
                        <c:v>120.7</c:v>
                      </c:pt>
                      <c:pt idx="194">
                        <c:v>128.19999999999999</c:v>
                      </c:pt>
                      <c:pt idx="195">
                        <c:v>137.30000000000001</c:v>
                      </c:pt>
                      <c:pt idx="196">
                        <c:v>142.6</c:v>
                      </c:pt>
                      <c:pt idx="197">
                        <c:v>152.9</c:v>
                      </c:pt>
                      <c:pt idx="198">
                        <c:v>148.4</c:v>
                      </c:pt>
                      <c:pt idx="199">
                        <c:v>143.9</c:v>
                      </c:pt>
                      <c:pt idx="200">
                        <c:v>145.4</c:v>
                      </c:pt>
                      <c:pt idx="201">
                        <c:v>159.9</c:v>
                      </c:pt>
                      <c:pt idx="202">
                        <c:v>154.80000000000001</c:v>
                      </c:pt>
                      <c:pt idx="203">
                        <c:v>167.7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7730-488D-B0E8-4B7B65C572AA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data!$U$4</c15:sqref>
                        </c15:formulaRef>
                      </c:ext>
                    </c:extLst>
                    <c:strCache>
                      <c:ptCount val="1"/>
                      <c:pt idx="0">
                        <c:v> No. 2 Diesel Fuel </c:v>
                      </c:pt>
                    </c:strCache>
                  </c:strRef>
                </c:tx>
                <c:spPr>
                  <a:ln>
                    <a:solidFill>
                      <a:srgbClr val="7030A0"/>
                    </a:solidFill>
                  </a:ln>
                </c:spPr>
                <c:marker>
                  <c:spPr>
                    <a:ln>
                      <a:solidFill>
                        <a:srgbClr val="7030A0"/>
                      </a:solidFill>
                    </a:ln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data!$L$301:$L$355</c15:sqref>
                        </c15:formulaRef>
                      </c:ext>
                    </c:extLst>
                    <c:numCache>
                      <c:formatCode>m/d/yyyy</c:formatCode>
                      <c:ptCount val="55"/>
                      <c:pt idx="0">
                        <c:v>43496</c:v>
                      </c:pt>
                      <c:pt idx="1">
                        <c:v>43524</c:v>
                      </c:pt>
                      <c:pt idx="2">
                        <c:v>43555</c:v>
                      </c:pt>
                      <c:pt idx="3">
                        <c:v>43585</c:v>
                      </c:pt>
                      <c:pt idx="4">
                        <c:v>43616</c:v>
                      </c:pt>
                      <c:pt idx="5">
                        <c:v>43646</c:v>
                      </c:pt>
                      <c:pt idx="6">
                        <c:v>43677</c:v>
                      </c:pt>
                      <c:pt idx="7">
                        <c:v>43708</c:v>
                      </c:pt>
                      <c:pt idx="8">
                        <c:v>43738</c:v>
                      </c:pt>
                      <c:pt idx="9">
                        <c:v>43769</c:v>
                      </c:pt>
                      <c:pt idx="10">
                        <c:v>43799</c:v>
                      </c:pt>
                      <c:pt idx="11">
                        <c:v>43830</c:v>
                      </c:pt>
                      <c:pt idx="12">
                        <c:v>43861</c:v>
                      </c:pt>
                      <c:pt idx="13">
                        <c:v>43890</c:v>
                      </c:pt>
                      <c:pt idx="14">
                        <c:v>43921</c:v>
                      </c:pt>
                      <c:pt idx="15">
                        <c:v>43951</c:v>
                      </c:pt>
                      <c:pt idx="16">
                        <c:v>43982</c:v>
                      </c:pt>
                      <c:pt idx="17">
                        <c:v>44012</c:v>
                      </c:pt>
                      <c:pt idx="18">
                        <c:v>44043</c:v>
                      </c:pt>
                      <c:pt idx="19">
                        <c:v>44074</c:v>
                      </c:pt>
                      <c:pt idx="20">
                        <c:v>44104</c:v>
                      </c:pt>
                      <c:pt idx="21">
                        <c:v>44135</c:v>
                      </c:pt>
                      <c:pt idx="22">
                        <c:v>44165</c:v>
                      </c:pt>
                      <c:pt idx="23">
                        <c:v>44196</c:v>
                      </c:pt>
                      <c:pt idx="24">
                        <c:v>44227</c:v>
                      </c:pt>
                      <c:pt idx="25">
                        <c:v>44255</c:v>
                      </c:pt>
                      <c:pt idx="26">
                        <c:v>44286</c:v>
                      </c:pt>
                      <c:pt idx="27">
                        <c:v>44316</c:v>
                      </c:pt>
                      <c:pt idx="28">
                        <c:v>44347</c:v>
                      </c:pt>
                      <c:pt idx="29">
                        <c:v>44377</c:v>
                      </c:pt>
                      <c:pt idx="30">
                        <c:v>44408</c:v>
                      </c:pt>
                      <c:pt idx="31">
                        <c:v>44439</c:v>
                      </c:pt>
                      <c:pt idx="32">
                        <c:v>44469</c:v>
                      </c:pt>
                      <c:pt idx="33">
                        <c:v>44500</c:v>
                      </c:pt>
                      <c:pt idx="34">
                        <c:v>44530</c:v>
                      </c:pt>
                      <c:pt idx="35">
                        <c:v>44561</c:v>
                      </c:pt>
                      <c:pt idx="36">
                        <c:v>44592</c:v>
                      </c:pt>
                      <c:pt idx="37">
                        <c:v>44620</c:v>
                      </c:pt>
                      <c:pt idx="38">
                        <c:v>44651</c:v>
                      </c:pt>
                      <c:pt idx="39">
                        <c:v>44681</c:v>
                      </c:pt>
                      <c:pt idx="40">
                        <c:v>44712</c:v>
                      </c:pt>
                      <c:pt idx="41">
                        <c:v>44742</c:v>
                      </c:pt>
                      <c:pt idx="42">
                        <c:v>44773</c:v>
                      </c:pt>
                      <c:pt idx="43">
                        <c:v>44804</c:v>
                      </c:pt>
                      <c:pt idx="44">
                        <c:v>44834</c:v>
                      </c:pt>
                      <c:pt idx="45">
                        <c:v>44865</c:v>
                      </c:pt>
                      <c:pt idx="46">
                        <c:v>44895</c:v>
                      </c:pt>
                      <c:pt idx="47">
                        <c:v>44926</c:v>
                      </c:pt>
                      <c:pt idx="48">
                        <c:v>44957</c:v>
                      </c:pt>
                      <c:pt idx="49">
                        <c:v>44985</c:v>
                      </c:pt>
                      <c:pt idx="50">
                        <c:v>45016</c:v>
                      </c:pt>
                      <c:pt idx="51">
                        <c:v>45046</c:v>
                      </c:pt>
                      <c:pt idx="52">
                        <c:v>45077</c:v>
                      </c:pt>
                      <c:pt idx="53">
                        <c:v>45107</c:v>
                      </c:pt>
                      <c:pt idx="54">
                        <c:v>45138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data!$T$506:$T$709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204"/>
                      <c:pt idx="0">
                        <c:v>80.3</c:v>
                      </c:pt>
                      <c:pt idx="1">
                        <c:v>89.7</c:v>
                      </c:pt>
                      <c:pt idx="2">
                        <c:v>92.5</c:v>
                      </c:pt>
                      <c:pt idx="3">
                        <c:v>84</c:v>
                      </c:pt>
                      <c:pt idx="4">
                        <c:v>82.3</c:v>
                      </c:pt>
                      <c:pt idx="5">
                        <c:v>87.5</c:v>
                      </c:pt>
                      <c:pt idx="6">
                        <c:v>90.8</c:v>
                      </c:pt>
                      <c:pt idx="7">
                        <c:v>90.5</c:v>
                      </c:pt>
                      <c:pt idx="8">
                        <c:v>104.6</c:v>
                      </c:pt>
                      <c:pt idx="9">
                        <c:v>102.1</c:v>
                      </c:pt>
                      <c:pt idx="10">
                        <c:v>105.4</c:v>
                      </c:pt>
                      <c:pt idx="11">
                        <c:v>107.3</c:v>
                      </c:pt>
                      <c:pt idx="12">
                        <c:v>103.4</c:v>
                      </c:pt>
                      <c:pt idx="13">
                        <c:v>97.7</c:v>
                      </c:pt>
                      <c:pt idx="14">
                        <c:v>85.1</c:v>
                      </c:pt>
                      <c:pt idx="15">
                        <c:v>88.7</c:v>
                      </c:pt>
                      <c:pt idx="16">
                        <c:v>92.5</c:v>
                      </c:pt>
                      <c:pt idx="17">
                        <c:v>91.5</c:v>
                      </c:pt>
                      <c:pt idx="18">
                        <c:v>81.900000000000006</c:v>
                      </c:pt>
                      <c:pt idx="19">
                        <c:v>80.3</c:v>
                      </c:pt>
                      <c:pt idx="20">
                        <c:v>83.6</c:v>
                      </c:pt>
                      <c:pt idx="21">
                        <c:v>69.8</c:v>
                      </c:pt>
                      <c:pt idx="22">
                        <c:v>70</c:v>
                      </c:pt>
                      <c:pt idx="23">
                        <c:v>58.9</c:v>
                      </c:pt>
                      <c:pt idx="24">
                        <c:v>61</c:v>
                      </c:pt>
                      <c:pt idx="25">
                        <c:v>63.6</c:v>
                      </c:pt>
                      <c:pt idx="26">
                        <c:v>71.2</c:v>
                      </c:pt>
                      <c:pt idx="27">
                        <c:v>75.099999999999994</c:v>
                      </c:pt>
                      <c:pt idx="28">
                        <c:v>75.400000000000006</c:v>
                      </c:pt>
                      <c:pt idx="29">
                        <c:v>74.8</c:v>
                      </c:pt>
                      <c:pt idx="30">
                        <c:v>78.3</c:v>
                      </c:pt>
                      <c:pt idx="31">
                        <c:v>78.400000000000006</c:v>
                      </c:pt>
                      <c:pt idx="32">
                        <c:v>85.9</c:v>
                      </c:pt>
                      <c:pt idx="33">
                        <c:v>90.4</c:v>
                      </c:pt>
                      <c:pt idx="34">
                        <c:v>85.1</c:v>
                      </c:pt>
                      <c:pt idx="35">
                        <c:v>92.7</c:v>
                      </c:pt>
                      <c:pt idx="36">
                        <c:v>106.4</c:v>
                      </c:pt>
                      <c:pt idx="37">
                        <c:v>133.6</c:v>
                      </c:pt>
                      <c:pt idx="38">
                        <c:v>129.1</c:v>
                      </c:pt>
                      <c:pt idx="39">
                        <c:v>99.9</c:v>
                      </c:pt>
                      <c:pt idx="40">
                        <c:v>86.8</c:v>
                      </c:pt>
                      <c:pt idx="41">
                        <c:v>89.5</c:v>
                      </c:pt>
                      <c:pt idx="42">
                        <c:v>93.5</c:v>
                      </c:pt>
                      <c:pt idx="43">
                        <c:v>96.3</c:v>
                      </c:pt>
                      <c:pt idx="44">
                        <c:v>84.2</c:v>
                      </c:pt>
                      <c:pt idx="45">
                        <c:v>95.3</c:v>
                      </c:pt>
                      <c:pt idx="46">
                        <c:v>93.3</c:v>
                      </c:pt>
                      <c:pt idx="47">
                        <c:v>103.8</c:v>
                      </c:pt>
                      <c:pt idx="48">
                        <c:v>117.1</c:v>
                      </c:pt>
                      <c:pt idx="49">
                        <c:v>113.1</c:v>
                      </c:pt>
                      <c:pt idx="50">
                        <c:v>109.3</c:v>
                      </c:pt>
                      <c:pt idx="51">
                        <c:v>116</c:v>
                      </c:pt>
                      <c:pt idx="52">
                        <c:v>117.3</c:v>
                      </c:pt>
                      <c:pt idx="53">
                        <c:v>112.8</c:v>
                      </c:pt>
                      <c:pt idx="54">
                        <c:v>122.8</c:v>
                      </c:pt>
                      <c:pt idx="55">
                        <c:v>132.69999999999999</c:v>
                      </c:pt>
                      <c:pt idx="56">
                        <c:v>133.1</c:v>
                      </c:pt>
                      <c:pt idx="57">
                        <c:v>157.19999999999999</c:v>
                      </c:pt>
                      <c:pt idx="58">
                        <c:v>160.19999999999999</c:v>
                      </c:pt>
                      <c:pt idx="59">
                        <c:v>144.69999999999999</c:v>
                      </c:pt>
                      <c:pt idx="60">
                        <c:v>153.5</c:v>
                      </c:pt>
                      <c:pt idx="61">
                        <c:v>162.4</c:v>
                      </c:pt>
                      <c:pt idx="62">
                        <c:v>177.7</c:v>
                      </c:pt>
                      <c:pt idx="63">
                        <c:v>169.1</c:v>
                      </c:pt>
                      <c:pt idx="64">
                        <c:v>168.2</c:v>
                      </c:pt>
                      <c:pt idx="65">
                        <c:v>186.3</c:v>
                      </c:pt>
                      <c:pt idx="66">
                        <c:v>188.3</c:v>
                      </c:pt>
                      <c:pt idx="67">
                        <c:v>195.7</c:v>
                      </c:pt>
                      <c:pt idx="68">
                        <c:v>201.3</c:v>
                      </c:pt>
                      <c:pt idx="69">
                        <c:v>246.6</c:v>
                      </c:pt>
                      <c:pt idx="70">
                        <c:v>204.5</c:v>
                      </c:pt>
                      <c:pt idx="71">
                        <c:v>205</c:v>
                      </c:pt>
                      <c:pt idx="72">
                        <c:v>213.8</c:v>
                      </c:pt>
                      <c:pt idx="73">
                        <c:v>215.2</c:v>
                      </c:pt>
                      <c:pt idx="74">
                        <c:v>208.6</c:v>
                      </c:pt>
                      <c:pt idx="75">
                        <c:v>224.3</c:v>
                      </c:pt>
                      <c:pt idx="76">
                        <c:v>234.9</c:v>
                      </c:pt>
                      <c:pt idx="77">
                        <c:v>240.2</c:v>
                      </c:pt>
                      <c:pt idx="78">
                        <c:v>233.5</c:v>
                      </c:pt>
                      <c:pt idx="79">
                        <c:v>243.1</c:v>
                      </c:pt>
                      <c:pt idx="80">
                        <c:v>194.4</c:v>
                      </c:pt>
                      <c:pt idx="81">
                        <c:v>189.7</c:v>
                      </c:pt>
                      <c:pt idx="82">
                        <c:v>194.9</c:v>
                      </c:pt>
                      <c:pt idx="83">
                        <c:v>209.7</c:v>
                      </c:pt>
                      <c:pt idx="84">
                        <c:v>196.9</c:v>
                      </c:pt>
                      <c:pt idx="85">
                        <c:v>212.7</c:v>
                      </c:pt>
                      <c:pt idx="86">
                        <c:v>220.5</c:v>
                      </c:pt>
                      <c:pt idx="87">
                        <c:v>228.2</c:v>
                      </c:pt>
                      <c:pt idx="88">
                        <c:v>221</c:v>
                      </c:pt>
                      <c:pt idx="89">
                        <c:v>221.8</c:v>
                      </c:pt>
                      <c:pt idx="90">
                        <c:v>243.5</c:v>
                      </c:pt>
                      <c:pt idx="91">
                        <c:v>222.3</c:v>
                      </c:pt>
                      <c:pt idx="92">
                        <c:v>239.9</c:v>
                      </c:pt>
                      <c:pt idx="93">
                        <c:v>246.6</c:v>
                      </c:pt>
                      <c:pt idx="94">
                        <c:v>285</c:v>
                      </c:pt>
                      <c:pt idx="95">
                        <c:v>287.10000000000002</c:v>
                      </c:pt>
                      <c:pt idx="96">
                        <c:v>305</c:v>
                      </c:pt>
                      <c:pt idx="97">
                        <c:v>314.3</c:v>
                      </c:pt>
                      <c:pt idx="98">
                        <c:v>343.4</c:v>
                      </c:pt>
                      <c:pt idx="99">
                        <c:v>341.9</c:v>
                      </c:pt>
                      <c:pt idx="100">
                        <c:v>382.5</c:v>
                      </c:pt>
                      <c:pt idx="101">
                        <c:v>402.9</c:v>
                      </c:pt>
                      <c:pt idx="102">
                        <c:v>417.3</c:v>
                      </c:pt>
                      <c:pt idx="103">
                        <c:v>340.6</c:v>
                      </c:pt>
                      <c:pt idx="104">
                        <c:v>346.8</c:v>
                      </c:pt>
                      <c:pt idx="105">
                        <c:v>286.10000000000002</c:v>
                      </c:pt>
                      <c:pt idx="106">
                        <c:v>224.3</c:v>
                      </c:pt>
                      <c:pt idx="107">
                        <c:v>175.9</c:v>
                      </c:pt>
                      <c:pt idx="108">
                        <c:v>172</c:v>
                      </c:pt>
                      <c:pt idx="109">
                        <c:v>158.9</c:v>
                      </c:pt>
                      <c:pt idx="110">
                        <c:v>135.69999999999999</c:v>
                      </c:pt>
                      <c:pt idx="111">
                        <c:v>156.69999999999999</c:v>
                      </c:pt>
                      <c:pt idx="112">
                        <c:v>161.1</c:v>
                      </c:pt>
                      <c:pt idx="113">
                        <c:v>187.1</c:v>
                      </c:pt>
                      <c:pt idx="114">
                        <c:v>175.3</c:v>
                      </c:pt>
                      <c:pt idx="115">
                        <c:v>198</c:v>
                      </c:pt>
                      <c:pt idx="116">
                        <c:v>194</c:v>
                      </c:pt>
                      <c:pt idx="117">
                        <c:v>204</c:v>
                      </c:pt>
                      <c:pt idx="118">
                        <c:v>214.4</c:v>
                      </c:pt>
                      <c:pt idx="119">
                        <c:v>214.1</c:v>
                      </c:pt>
                      <c:pt idx="120">
                        <c:v>245.4</c:v>
                      </c:pt>
                      <c:pt idx="121">
                        <c:v>216.2</c:v>
                      </c:pt>
                      <c:pt idx="122">
                        <c:v>217.7</c:v>
                      </c:pt>
                      <c:pt idx="123">
                        <c:v>222.2</c:v>
                      </c:pt>
                      <c:pt idx="124">
                        <c:v>228.9</c:v>
                      </c:pt>
                      <c:pt idx="125">
                        <c:v>222.5</c:v>
                      </c:pt>
                      <c:pt idx="126">
                        <c:v>228</c:v>
                      </c:pt>
                      <c:pt idx="127">
                        <c:v>226.1</c:v>
                      </c:pt>
                      <c:pt idx="128">
                        <c:v>230</c:v>
                      </c:pt>
                      <c:pt idx="129">
                        <c:v>244.7</c:v>
                      </c:pt>
                      <c:pt idx="130">
                        <c:v>251</c:v>
                      </c:pt>
                      <c:pt idx="131">
                        <c:v>268.3</c:v>
                      </c:pt>
                      <c:pt idx="132">
                        <c:v>286.3</c:v>
                      </c:pt>
                      <c:pt idx="133">
                        <c:v>298.3</c:v>
                      </c:pt>
                      <c:pt idx="134">
                        <c:v>313.3</c:v>
                      </c:pt>
                      <c:pt idx="135">
                        <c:v>318.8</c:v>
                      </c:pt>
                      <c:pt idx="136">
                        <c:v>322.3</c:v>
                      </c:pt>
                      <c:pt idx="137">
                        <c:v>337</c:v>
                      </c:pt>
                      <c:pt idx="138">
                        <c:v>341.5</c:v>
                      </c:pt>
                      <c:pt idx="139">
                        <c:v>301.2</c:v>
                      </c:pt>
                      <c:pt idx="140">
                        <c:v>315.60000000000002</c:v>
                      </c:pt>
                      <c:pt idx="141">
                        <c:v>310.60000000000002</c:v>
                      </c:pt>
                      <c:pt idx="142">
                        <c:v>329.8</c:v>
                      </c:pt>
                      <c:pt idx="143">
                        <c:v>319.89999999999998</c:v>
                      </c:pt>
                      <c:pt idx="144">
                        <c:v>343.6</c:v>
                      </c:pt>
                      <c:pt idx="145">
                        <c:v>345.1</c:v>
                      </c:pt>
                      <c:pt idx="146">
                        <c:v>348.5</c:v>
                      </c:pt>
                      <c:pt idx="147">
                        <c:v>331.7</c:v>
                      </c:pt>
                      <c:pt idx="148">
                        <c:v>319.7</c:v>
                      </c:pt>
                      <c:pt idx="149">
                        <c:v>292.2</c:v>
                      </c:pt>
                      <c:pt idx="150">
                        <c:v>298.5</c:v>
                      </c:pt>
                      <c:pt idx="151">
                        <c:v>316.89999999999998</c:v>
                      </c:pt>
                      <c:pt idx="152">
                        <c:v>326.7</c:v>
                      </c:pt>
                      <c:pt idx="153">
                        <c:v>346.9</c:v>
                      </c:pt>
                      <c:pt idx="154">
                        <c:v>317.8</c:v>
                      </c:pt>
                      <c:pt idx="155">
                        <c:v>328.6</c:v>
                      </c:pt>
                      <c:pt idx="156">
                        <c:v>335</c:v>
                      </c:pt>
                      <c:pt idx="157">
                        <c:v>351.9</c:v>
                      </c:pt>
                      <c:pt idx="158">
                        <c:v>323.2</c:v>
                      </c:pt>
                      <c:pt idx="159">
                        <c:v>318.60000000000002</c:v>
                      </c:pt>
                      <c:pt idx="160">
                        <c:v>301.7</c:v>
                      </c:pt>
                      <c:pt idx="161">
                        <c:v>304.5</c:v>
                      </c:pt>
                      <c:pt idx="162">
                        <c:v>311</c:v>
                      </c:pt>
                      <c:pt idx="163">
                        <c:v>312.5</c:v>
                      </c:pt>
                      <c:pt idx="164">
                        <c:v>312.39999999999998</c:v>
                      </c:pt>
                      <c:pt idx="165">
                        <c:v>311.2</c:v>
                      </c:pt>
                      <c:pt idx="166">
                        <c:v>307.89999999999998</c:v>
                      </c:pt>
                      <c:pt idx="167">
                        <c:v>324.39999999999998</c:v>
                      </c:pt>
                      <c:pt idx="168">
                        <c:v>319.3</c:v>
                      </c:pt>
                      <c:pt idx="169">
                        <c:v>329.6</c:v>
                      </c:pt>
                      <c:pt idx="170">
                        <c:v>325.2</c:v>
                      </c:pt>
                      <c:pt idx="171">
                        <c:v>323.8</c:v>
                      </c:pt>
                      <c:pt idx="172">
                        <c:v>311.5</c:v>
                      </c:pt>
                      <c:pt idx="173">
                        <c:v>303.39999999999998</c:v>
                      </c:pt>
                      <c:pt idx="174">
                        <c:v>301.8</c:v>
                      </c:pt>
                      <c:pt idx="175">
                        <c:v>302</c:v>
                      </c:pt>
                      <c:pt idx="176">
                        <c:v>290.3</c:v>
                      </c:pt>
                      <c:pt idx="177">
                        <c:v>278.2</c:v>
                      </c:pt>
                      <c:pt idx="178">
                        <c:v>275.3</c:v>
                      </c:pt>
                      <c:pt idx="179">
                        <c:v>235.6</c:v>
                      </c:pt>
                      <c:pt idx="180">
                        <c:v>189.1</c:v>
                      </c:pt>
                      <c:pt idx="181">
                        <c:v>198</c:v>
                      </c:pt>
                      <c:pt idx="182">
                        <c:v>197.4</c:v>
                      </c:pt>
                      <c:pt idx="183">
                        <c:v>187.6</c:v>
                      </c:pt>
                      <c:pt idx="184">
                        <c:v>198.8</c:v>
                      </c:pt>
                      <c:pt idx="185">
                        <c:v>195.8</c:v>
                      </c:pt>
                      <c:pt idx="186">
                        <c:v>190.9</c:v>
                      </c:pt>
                      <c:pt idx="187">
                        <c:v>186.4</c:v>
                      </c:pt>
                      <c:pt idx="188">
                        <c:v>163.19999999999999</c:v>
                      </c:pt>
                      <c:pt idx="189">
                        <c:v>171.2</c:v>
                      </c:pt>
                      <c:pt idx="190">
                        <c:v>167.5</c:v>
                      </c:pt>
                      <c:pt idx="191">
                        <c:v>131.69999999999999</c:v>
                      </c:pt>
                      <c:pt idx="192">
                        <c:v>120.9</c:v>
                      </c:pt>
                      <c:pt idx="193">
                        <c:v>117.3</c:v>
                      </c:pt>
                      <c:pt idx="194">
                        <c:v>124.6</c:v>
                      </c:pt>
                      <c:pt idx="195">
                        <c:v>129.5</c:v>
                      </c:pt>
                      <c:pt idx="196">
                        <c:v>143</c:v>
                      </c:pt>
                      <c:pt idx="197">
                        <c:v>153.30000000000001</c:v>
                      </c:pt>
                      <c:pt idx="198">
                        <c:v>154.6</c:v>
                      </c:pt>
                      <c:pt idx="199">
                        <c:v>147.6</c:v>
                      </c:pt>
                      <c:pt idx="200">
                        <c:v>157.69999999999999</c:v>
                      </c:pt>
                      <c:pt idx="201">
                        <c:v>157.5</c:v>
                      </c:pt>
                      <c:pt idx="202">
                        <c:v>155.30000000000001</c:v>
                      </c:pt>
                      <c:pt idx="203">
                        <c:v>156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730-488D-B0E8-4B7B65C572AA}"/>
                  </c:ext>
                </c:extLst>
              </c15:ser>
            </c15:filteredLineSeries>
          </c:ext>
        </c:extLst>
      </c:lineChart>
      <c:catAx>
        <c:axId val="45440937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ln w="9525">
            <a:solidFill>
              <a:srgbClr val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454395656"/>
        <c:crosses val="autoZero"/>
        <c:auto val="0"/>
        <c:lblAlgn val="ctr"/>
        <c:lblOffset val="100"/>
        <c:tickLblSkip val="12"/>
        <c:tickMarkSkip val="12"/>
        <c:noMultiLvlLbl val="0"/>
      </c:catAx>
      <c:valAx>
        <c:axId val="454395656"/>
        <c:scaling>
          <c:orientation val="minMax"/>
          <c:min val="2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spPr>
          <a:noFill/>
          <a:ln w="9525">
            <a:solidFill>
              <a:srgbClr val="838383">
                <a:lumMod val="50000"/>
              </a:srgbClr>
            </a:solidFill>
          </a:ln>
        </c:spPr>
        <c:txPr>
          <a:bodyPr/>
          <a:lstStyle/>
          <a:p>
            <a:pPr>
              <a:defRPr b="1">
                <a:latin typeface="+mn-lt"/>
              </a:defRPr>
            </a:pPr>
            <a:endParaRPr lang="en-US"/>
          </a:p>
        </c:txPr>
        <c:crossAx val="454409376"/>
        <c:crosses val="autoZero"/>
        <c:crossBetween val="between"/>
        <c:majorUnit val="30"/>
      </c:valAx>
      <c:valAx>
        <c:axId val="45440036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>
                <a:lumMod val="95000"/>
                <a:lumOff val="5000"/>
              </a:sysClr>
            </a:solidFill>
          </a:ln>
        </c:spPr>
        <c:txPr>
          <a:bodyPr/>
          <a:lstStyle/>
          <a:p>
            <a:pPr>
              <a:defRPr b="1">
                <a:latin typeface="+mn-lt"/>
              </a:defRPr>
            </a:pPr>
            <a:endParaRPr lang="en-US"/>
          </a:p>
        </c:txPr>
        <c:crossAx val="454398008"/>
        <c:crosses val="max"/>
        <c:crossBetween val="between"/>
      </c:valAx>
      <c:dateAx>
        <c:axId val="4543980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54400360"/>
        <c:crosses val="autoZero"/>
        <c:auto val="1"/>
        <c:lblOffset val="100"/>
        <c:baseTimeUnit val="months"/>
      </c:dateAx>
      <c:spPr>
        <a:noFill/>
        <a:ln w="9525">
          <a:solidFill>
            <a:srgbClr val="E7E6E6">
              <a:lumMod val="10000"/>
            </a:srgb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8408268698176E-2"/>
          <c:y val="5.0698800338474868E-2"/>
          <c:w val="0.93463650415142385"/>
          <c:h val="0.87187169521478591"/>
        </c:manualLayout>
      </c:layout>
      <c:lineChart>
        <c:grouping val="standard"/>
        <c:varyColors val="0"/>
        <c:ser>
          <c:idx val="3"/>
          <c:order val="0"/>
          <c:tx>
            <c:strRef>
              <c:f>DataforExh1!$A$2</c:f>
              <c:strCache>
                <c:ptCount val="1"/>
                <c:pt idx="0">
                  <c:v>NAHB Combined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DataforExh1!$B$1:$BW$1</c:f>
              <c:strCache>
                <c:ptCount val="74"/>
                <c:pt idx="0">
                  <c:v>2005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2006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2007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2008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2009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2010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2011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2012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  <c:pt idx="32">
                  <c:v>2013</c:v>
                </c:pt>
                <c:pt idx="33">
                  <c:v>Q2</c:v>
                </c:pt>
                <c:pt idx="34">
                  <c:v>Q3</c:v>
                </c:pt>
                <c:pt idx="35">
                  <c:v>Q4</c:v>
                </c:pt>
                <c:pt idx="36">
                  <c:v>2014</c:v>
                </c:pt>
                <c:pt idx="37">
                  <c:v>Q2</c:v>
                </c:pt>
                <c:pt idx="38">
                  <c:v>Q3</c:v>
                </c:pt>
                <c:pt idx="39">
                  <c:v>Q4</c:v>
                </c:pt>
                <c:pt idx="40">
                  <c:v>2015</c:v>
                </c:pt>
                <c:pt idx="41">
                  <c:v>Q2</c:v>
                </c:pt>
                <c:pt idx="42">
                  <c:v>Q3</c:v>
                </c:pt>
                <c:pt idx="43">
                  <c:v>Q4</c:v>
                </c:pt>
                <c:pt idx="44">
                  <c:v>2016</c:v>
                </c:pt>
                <c:pt idx="45">
                  <c:v>Q2</c:v>
                </c:pt>
                <c:pt idx="46">
                  <c:v>Q3</c:v>
                </c:pt>
                <c:pt idx="47">
                  <c:v>Q4</c:v>
                </c:pt>
                <c:pt idx="48">
                  <c:v>2017</c:v>
                </c:pt>
                <c:pt idx="49">
                  <c:v>Q2</c:v>
                </c:pt>
                <c:pt idx="50">
                  <c:v>Q3</c:v>
                </c:pt>
                <c:pt idx="51">
                  <c:v>Q4</c:v>
                </c:pt>
                <c:pt idx="52">
                  <c:v>2018</c:v>
                </c:pt>
                <c:pt idx="53">
                  <c:v>Q2</c:v>
                </c:pt>
                <c:pt idx="54">
                  <c:v>Q3</c:v>
                </c:pt>
                <c:pt idx="55">
                  <c:v>Q4</c:v>
                </c:pt>
                <c:pt idx="56">
                  <c:v>2019</c:v>
                </c:pt>
                <c:pt idx="57">
                  <c:v>Q2</c:v>
                </c:pt>
                <c:pt idx="58">
                  <c:v>Q3</c:v>
                </c:pt>
                <c:pt idx="59">
                  <c:v>Q4</c:v>
                </c:pt>
                <c:pt idx="60">
                  <c:v>2020</c:v>
                </c:pt>
                <c:pt idx="61">
                  <c:v>Q2</c:v>
                </c:pt>
                <c:pt idx="62">
                  <c:v>Q3</c:v>
                </c:pt>
                <c:pt idx="63">
                  <c:v>Q4</c:v>
                </c:pt>
                <c:pt idx="64">
                  <c:v>2021</c:v>
                </c:pt>
                <c:pt idx="65">
                  <c:v>Q2</c:v>
                </c:pt>
                <c:pt idx="66">
                  <c:v>Q3</c:v>
                </c:pt>
                <c:pt idx="67">
                  <c:v>Q4</c:v>
                </c:pt>
                <c:pt idx="68">
                  <c:v>2022</c:v>
                </c:pt>
                <c:pt idx="69">
                  <c:v>Q2</c:v>
                </c:pt>
                <c:pt idx="70">
                  <c:v>Q3</c:v>
                </c:pt>
                <c:pt idx="71">
                  <c:v>Q4</c:v>
                </c:pt>
                <c:pt idx="72">
                  <c:v>2023</c:v>
                </c:pt>
                <c:pt idx="73">
                  <c:v>Q2</c:v>
                </c:pt>
              </c:strCache>
            </c:strRef>
          </c:cat>
          <c:val>
            <c:numRef>
              <c:f>DataforExh1!$B$6:$BW$6</c:f>
              <c:numCache>
                <c:formatCode>0.00</c:formatCode>
                <c:ptCount val="74"/>
                <c:pt idx="0">
                  <c:v>12.723953053917999</c:v>
                </c:pt>
                <c:pt idx="1">
                  <c:v>4.9771014988646272</c:v>
                </c:pt>
                <c:pt idx="2">
                  <c:v>6.8669603773690016</c:v>
                </c:pt>
                <c:pt idx="3">
                  <c:v>9.1451795548703245</c:v>
                </c:pt>
                <c:pt idx="4">
                  <c:v>-2.643621890525325</c:v>
                </c:pt>
                <c:pt idx="5">
                  <c:v>2.2710173483273959</c:v>
                </c:pt>
                <c:pt idx="6">
                  <c:v>-1.1948439257516408</c:v>
                </c:pt>
                <c:pt idx="7">
                  <c:v>-21.429845689474455</c:v>
                </c:pt>
                <c:pt idx="8">
                  <c:v>-11.829909016332314</c:v>
                </c:pt>
                <c:pt idx="9">
                  <c:v>-11.281333060723778</c:v>
                </c:pt>
                <c:pt idx="10">
                  <c:v>-34.802485774183886</c:v>
                </c:pt>
                <c:pt idx="11">
                  <c:v>-57.310650797050457</c:v>
                </c:pt>
                <c:pt idx="12">
                  <c:v>-63.5</c:v>
                </c:pt>
                <c:pt idx="13">
                  <c:v>-51.75</c:v>
                </c:pt>
                <c:pt idx="14">
                  <c:v>-79</c:v>
                </c:pt>
                <c:pt idx="15">
                  <c:v>-82.5</c:v>
                </c:pt>
                <c:pt idx="16">
                  <c:v>-75.25</c:v>
                </c:pt>
                <c:pt idx="17">
                  <c:v>-66.5</c:v>
                </c:pt>
                <c:pt idx="18">
                  <c:v>-64.25</c:v>
                </c:pt>
                <c:pt idx="19">
                  <c:v>-63</c:v>
                </c:pt>
                <c:pt idx="20">
                  <c:v>-55</c:v>
                </c:pt>
                <c:pt idx="21">
                  <c:v>-51.75</c:v>
                </c:pt>
                <c:pt idx="22">
                  <c:v>-43.75</c:v>
                </c:pt>
                <c:pt idx="23">
                  <c:v>-31.25</c:v>
                </c:pt>
                <c:pt idx="24">
                  <c:v>-29.5</c:v>
                </c:pt>
                <c:pt idx="25">
                  <c:v>-29.75</c:v>
                </c:pt>
                <c:pt idx="26">
                  <c:v>-30</c:v>
                </c:pt>
                <c:pt idx="27">
                  <c:v>-20.5</c:v>
                </c:pt>
                <c:pt idx="28">
                  <c:v>0.75</c:v>
                </c:pt>
                <c:pt idx="29">
                  <c:v>-6</c:v>
                </c:pt>
                <c:pt idx="30">
                  <c:v>4.25</c:v>
                </c:pt>
                <c:pt idx="31">
                  <c:v>4.5</c:v>
                </c:pt>
                <c:pt idx="32">
                  <c:v>20.5</c:v>
                </c:pt>
                <c:pt idx="33">
                  <c:v>16.5</c:v>
                </c:pt>
                <c:pt idx="34">
                  <c:v>23.25</c:v>
                </c:pt>
                <c:pt idx="35">
                  <c:v>25.5</c:v>
                </c:pt>
                <c:pt idx="36">
                  <c:v>30.75</c:v>
                </c:pt>
                <c:pt idx="37">
                  <c:v>22.666666666666668</c:v>
                </c:pt>
                <c:pt idx="38">
                  <c:v>31</c:v>
                </c:pt>
                <c:pt idx="39">
                  <c:v>35.700000000000003</c:v>
                </c:pt>
                <c:pt idx="40">
                  <c:v>33.700000000000003</c:v>
                </c:pt>
                <c:pt idx="41">
                  <c:v>30.7</c:v>
                </c:pt>
                <c:pt idx="42">
                  <c:v>30.3</c:v>
                </c:pt>
                <c:pt idx="43">
                  <c:v>21.7</c:v>
                </c:pt>
                <c:pt idx="44">
                  <c:v>13.3</c:v>
                </c:pt>
                <c:pt idx="45">
                  <c:v>25</c:v>
                </c:pt>
                <c:pt idx="46">
                  <c:v>10.7</c:v>
                </c:pt>
                <c:pt idx="47">
                  <c:v>7.3</c:v>
                </c:pt>
                <c:pt idx="48">
                  <c:v>25</c:v>
                </c:pt>
                <c:pt idx="49">
                  <c:v>10.7</c:v>
                </c:pt>
                <c:pt idx="50">
                  <c:v>7.7</c:v>
                </c:pt>
                <c:pt idx="51">
                  <c:v>15.3</c:v>
                </c:pt>
                <c:pt idx="52">
                  <c:v>11.7</c:v>
                </c:pt>
                <c:pt idx="53">
                  <c:v>5</c:v>
                </c:pt>
                <c:pt idx="54">
                  <c:v>12</c:v>
                </c:pt>
                <c:pt idx="55">
                  <c:v>0.33333333333333331</c:v>
                </c:pt>
                <c:pt idx="56">
                  <c:v>8</c:v>
                </c:pt>
                <c:pt idx="57">
                  <c:v>0.7</c:v>
                </c:pt>
                <c:pt idx="58">
                  <c:v>10.7</c:v>
                </c:pt>
                <c:pt idx="59">
                  <c:v>20.3</c:v>
                </c:pt>
                <c:pt idx="60">
                  <c:v>-22.7</c:v>
                </c:pt>
                <c:pt idx="61">
                  <c:v>-12</c:v>
                </c:pt>
                <c:pt idx="62">
                  <c:v>3.3</c:v>
                </c:pt>
                <c:pt idx="63">
                  <c:v>17</c:v>
                </c:pt>
                <c:pt idx="64">
                  <c:v>12.67</c:v>
                </c:pt>
                <c:pt idx="65">
                  <c:v>9.67</c:v>
                </c:pt>
                <c:pt idx="66">
                  <c:v>11</c:v>
                </c:pt>
                <c:pt idx="67">
                  <c:v>9.6999999999999993</c:v>
                </c:pt>
                <c:pt idx="68">
                  <c:v>-2.2999999999999998</c:v>
                </c:pt>
                <c:pt idx="69">
                  <c:v>-21</c:v>
                </c:pt>
                <c:pt idx="70">
                  <c:v>-36</c:v>
                </c:pt>
                <c:pt idx="71">
                  <c:v>-43.3</c:v>
                </c:pt>
                <c:pt idx="72">
                  <c:v>-36</c:v>
                </c:pt>
                <c:pt idx="73">
                  <c:v>-35.299999999999997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E4-4F75-87E0-FB905F8D0C2A}"/>
            </c:ext>
          </c:extLst>
        </c:ser>
        <c:ser>
          <c:idx val="0"/>
          <c:order val="1"/>
          <c:tx>
            <c:strRef>
              <c:f>DataforExh1!$A$3</c:f>
              <c:strCache>
                <c:ptCount val="1"/>
                <c:pt idx="0">
                  <c:v>Fed Senior Loan Officer Survey</c:v>
                </c:pt>
              </c:strCache>
            </c:strRef>
          </c:tx>
          <c:spPr>
            <a:ln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DataforExh1!$B$1:$BW$1</c:f>
              <c:strCache>
                <c:ptCount val="74"/>
                <c:pt idx="0">
                  <c:v>2005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2006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2007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2008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2009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2010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2011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2012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  <c:pt idx="32">
                  <c:v>2013</c:v>
                </c:pt>
                <c:pt idx="33">
                  <c:v>Q2</c:v>
                </c:pt>
                <c:pt idx="34">
                  <c:v>Q3</c:v>
                </c:pt>
                <c:pt idx="35">
                  <c:v>Q4</c:v>
                </c:pt>
                <c:pt idx="36">
                  <c:v>2014</c:v>
                </c:pt>
                <c:pt idx="37">
                  <c:v>Q2</c:v>
                </c:pt>
                <c:pt idx="38">
                  <c:v>Q3</c:v>
                </c:pt>
                <c:pt idx="39">
                  <c:v>Q4</c:v>
                </c:pt>
                <c:pt idx="40">
                  <c:v>2015</c:v>
                </c:pt>
                <c:pt idx="41">
                  <c:v>Q2</c:v>
                </c:pt>
                <c:pt idx="42">
                  <c:v>Q3</c:v>
                </c:pt>
                <c:pt idx="43">
                  <c:v>Q4</c:v>
                </c:pt>
                <c:pt idx="44">
                  <c:v>2016</c:v>
                </c:pt>
                <c:pt idx="45">
                  <c:v>Q2</c:v>
                </c:pt>
                <c:pt idx="46">
                  <c:v>Q3</c:v>
                </c:pt>
                <c:pt idx="47">
                  <c:v>Q4</c:v>
                </c:pt>
                <c:pt idx="48">
                  <c:v>2017</c:v>
                </c:pt>
                <c:pt idx="49">
                  <c:v>Q2</c:v>
                </c:pt>
                <c:pt idx="50">
                  <c:v>Q3</c:v>
                </c:pt>
                <c:pt idx="51">
                  <c:v>Q4</c:v>
                </c:pt>
                <c:pt idx="52">
                  <c:v>2018</c:v>
                </c:pt>
                <c:pt idx="53">
                  <c:v>Q2</c:v>
                </c:pt>
                <c:pt idx="54">
                  <c:v>Q3</c:v>
                </c:pt>
                <c:pt idx="55">
                  <c:v>Q4</c:v>
                </c:pt>
                <c:pt idx="56">
                  <c:v>2019</c:v>
                </c:pt>
                <c:pt idx="57">
                  <c:v>Q2</c:v>
                </c:pt>
                <c:pt idx="58">
                  <c:v>Q3</c:v>
                </c:pt>
                <c:pt idx="59">
                  <c:v>Q4</c:v>
                </c:pt>
                <c:pt idx="60">
                  <c:v>2020</c:v>
                </c:pt>
                <c:pt idx="61">
                  <c:v>Q2</c:v>
                </c:pt>
                <c:pt idx="62">
                  <c:v>Q3</c:v>
                </c:pt>
                <c:pt idx="63">
                  <c:v>Q4</c:v>
                </c:pt>
                <c:pt idx="64">
                  <c:v>2021</c:v>
                </c:pt>
                <c:pt idx="65">
                  <c:v>Q2</c:v>
                </c:pt>
                <c:pt idx="66">
                  <c:v>Q3</c:v>
                </c:pt>
                <c:pt idx="67">
                  <c:v>Q4</c:v>
                </c:pt>
                <c:pt idx="68">
                  <c:v>2022</c:v>
                </c:pt>
                <c:pt idx="69">
                  <c:v>Q2</c:v>
                </c:pt>
                <c:pt idx="70">
                  <c:v>Q3</c:v>
                </c:pt>
                <c:pt idx="71">
                  <c:v>Q4</c:v>
                </c:pt>
                <c:pt idx="72">
                  <c:v>2023</c:v>
                </c:pt>
                <c:pt idx="73">
                  <c:v>Q2</c:v>
                </c:pt>
              </c:strCache>
            </c:strRef>
          </c:cat>
          <c:val>
            <c:numRef>
              <c:f>DataforExh1!$B$7:$BW$7</c:f>
              <c:numCache>
                <c:formatCode>0.00</c:formatCode>
                <c:ptCount val="74"/>
                <c:pt idx="0">
                  <c:v>22.1999999999999</c:v>
                </c:pt>
                <c:pt idx="1">
                  <c:v>12.8999989999999</c:v>
                </c:pt>
                <c:pt idx="2">
                  <c:v>5.1999997999999898</c:v>
                </c:pt>
                <c:pt idx="3">
                  <c:v>-1.8</c:v>
                </c:pt>
                <c:pt idx="4">
                  <c:v>-1.8</c:v>
                </c:pt>
                <c:pt idx="5">
                  <c:v>-10.6999999999999</c:v>
                </c:pt>
                <c:pt idx="6">
                  <c:v>-36.299999</c:v>
                </c:pt>
                <c:pt idx="7">
                  <c:v>-26.299999</c:v>
                </c:pt>
                <c:pt idx="8">
                  <c:v>-30.200001</c:v>
                </c:pt>
                <c:pt idx="9">
                  <c:v>-25</c:v>
                </c:pt>
                <c:pt idx="10">
                  <c:v>-50</c:v>
                </c:pt>
                <c:pt idx="11">
                  <c:v>-80.300003000000004</c:v>
                </c:pt>
                <c:pt idx="12">
                  <c:v>-78.5999979999999</c:v>
                </c:pt>
                <c:pt idx="13">
                  <c:v>-80.699996999999897</c:v>
                </c:pt>
                <c:pt idx="14">
                  <c:v>-87</c:v>
                </c:pt>
                <c:pt idx="15">
                  <c:v>-79.199996999999897</c:v>
                </c:pt>
                <c:pt idx="16">
                  <c:v>-66</c:v>
                </c:pt>
                <c:pt idx="17">
                  <c:v>-46.299999</c:v>
                </c:pt>
                <c:pt idx="18">
                  <c:v>-33.900002000000001</c:v>
                </c:pt>
                <c:pt idx="19">
                  <c:v>-27.299999</c:v>
                </c:pt>
                <c:pt idx="20">
                  <c:v>-12.5</c:v>
                </c:pt>
                <c:pt idx="21">
                  <c:v>-5.3</c:v>
                </c:pt>
                <c:pt idx="22">
                  <c:v>-3.6</c:v>
                </c:pt>
                <c:pt idx="23">
                  <c:v>0</c:v>
                </c:pt>
                <c:pt idx="24">
                  <c:v>5.5</c:v>
                </c:pt>
                <c:pt idx="25">
                  <c:v>5.5</c:v>
                </c:pt>
                <c:pt idx="26">
                  <c:v>2</c:v>
                </c:pt>
                <c:pt idx="27">
                  <c:v>1.8</c:v>
                </c:pt>
                <c:pt idx="28">
                  <c:v>13.8</c:v>
                </c:pt>
                <c:pt idx="29">
                  <c:v>10.9</c:v>
                </c:pt>
                <c:pt idx="30">
                  <c:v>8.8000000000000007</c:v>
                </c:pt>
                <c:pt idx="31">
                  <c:v>13.4</c:v>
                </c:pt>
                <c:pt idx="32">
                  <c:v>20.9</c:v>
                </c:pt>
                <c:pt idx="33">
                  <c:v>19.2</c:v>
                </c:pt>
                <c:pt idx="34">
                  <c:v>9.9</c:v>
                </c:pt>
                <c:pt idx="35">
                  <c:v>8.1</c:v>
                </c:pt>
                <c:pt idx="36">
                  <c:v>4.2</c:v>
                </c:pt>
                <c:pt idx="37">
                  <c:v>9.6</c:v>
                </c:pt>
                <c:pt idx="38">
                  <c:v>10.8</c:v>
                </c:pt>
                <c:pt idx="39">
                  <c:v>2.8</c:v>
                </c:pt>
                <c:pt idx="40">
                  <c:v>2.7</c:v>
                </c:pt>
                <c:pt idx="41">
                  <c:v>-1.4</c:v>
                </c:pt>
                <c:pt idx="42">
                  <c:v>-4.3</c:v>
                </c:pt>
                <c:pt idx="43">
                  <c:v>-12.7</c:v>
                </c:pt>
                <c:pt idx="44">
                  <c:v>-24.6</c:v>
                </c:pt>
                <c:pt idx="45">
                  <c:v>-31.4</c:v>
                </c:pt>
                <c:pt idx="46">
                  <c:v>-27.5</c:v>
                </c:pt>
                <c:pt idx="47">
                  <c:v>-25</c:v>
                </c:pt>
                <c:pt idx="48">
                  <c:v>-32.4</c:v>
                </c:pt>
                <c:pt idx="49">
                  <c:v>-17.3</c:v>
                </c:pt>
                <c:pt idx="50">
                  <c:v>-2.9</c:v>
                </c:pt>
                <c:pt idx="51">
                  <c:v>-11.8</c:v>
                </c:pt>
                <c:pt idx="52">
                  <c:v>-4.3</c:v>
                </c:pt>
                <c:pt idx="53">
                  <c:v>-1.4</c:v>
                </c:pt>
                <c:pt idx="54">
                  <c:v>-6</c:v>
                </c:pt>
                <c:pt idx="55">
                  <c:v>-13</c:v>
                </c:pt>
                <c:pt idx="56">
                  <c:v>-14.3</c:v>
                </c:pt>
                <c:pt idx="57">
                  <c:v>-5.6</c:v>
                </c:pt>
                <c:pt idx="58">
                  <c:v>-16.2</c:v>
                </c:pt>
                <c:pt idx="59">
                  <c:v>-7.4</c:v>
                </c:pt>
                <c:pt idx="60">
                  <c:v>-52.4</c:v>
                </c:pt>
                <c:pt idx="61">
                  <c:v>-80.900000000000006</c:v>
                </c:pt>
                <c:pt idx="62">
                  <c:v>-56.7</c:v>
                </c:pt>
                <c:pt idx="63">
                  <c:v>-26.1</c:v>
                </c:pt>
                <c:pt idx="64">
                  <c:v>-14.3</c:v>
                </c:pt>
                <c:pt idx="65">
                  <c:v>7</c:v>
                </c:pt>
                <c:pt idx="66">
                  <c:v>9.4</c:v>
                </c:pt>
                <c:pt idx="67">
                  <c:v>10.3</c:v>
                </c:pt>
                <c:pt idx="68">
                  <c:v>-4.7</c:v>
                </c:pt>
                <c:pt idx="69">
                  <c:v>-48.4</c:v>
                </c:pt>
                <c:pt idx="70">
                  <c:v>-57.6</c:v>
                </c:pt>
                <c:pt idx="71">
                  <c:v>-69.2</c:v>
                </c:pt>
                <c:pt idx="72">
                  <c:v>-73.8</c:v>
                </c:pt>
                <c:pt idx="73">
                  <c:v>-71.7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2DE4-4F75-87E0-FB905F8D0C2A}"/>
            </c:ext>
          </c:extLst>
        </c:ser>
        <c:ser>
          <c:idx val="1"/>
          <c:order val="2"/>
          <c:tx>
            <c:strRef>
              <c:f>DataforExh1!$A$4</c:f>
              <c:strCache>
                <c:ptCount val="1"/>
                <c:pt idx="0">
                  <c:v>0</c:v>
                </c:pt>
              </c:strCache>
            </c:strRef>
          </c:tx>
          <c:spPr>
            <a:ln w="1905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DataforExh1!$B$1:$BW$1</c:f>
              <c:strCache>
                <c:ptCount val="74"/>
                <c:pt idx="0">
                  <c:v>2005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2006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2007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2008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2009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2010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2011</c:v>
                </c:pt>
                <c:pt idx="25">
                  <c:v>Q2</c:v>
                </c:pt>
                <c:pt idx="26">
                  <c:v>Q3</c:v>
                </c:pt>
                <c:pt idx="27">
                  <c:v>Q4</c:v>
                </c:pt>
                <c:pt idx="28">
                  <c:v>2012</c:v>
                </c:pt>
                <c:pt idx="29">
                  <c:v>Q2</c:v>
                </c:pt>
                <c:pt idx="30">
                  <c:v>Q3</c:v>
                </c:pt>
                <c:pt idx="31">
                  <c:v>Q4</c:v>
                </c:pt>
                <c:pt idx="32">
                  <c:v>2013</c:v>
                </c:pt>
                <c:pt idx="33">
                  <c:v>Q2</c:v>
                </c:pt>
                <c:pt idx="34">
                  <c:v>Q3</c:v>
                </c:pt>
                <c:pt idx="35">
                  <c:v>Q4</c:v>
                </c:pt>
                <c:pt idx="36">
                  <c:v>2014</c:v>
                </c:pt>
                <c:pt idx="37">
                  <c:v>Q2</c:v>
                </c:pt>
                <c:pt idx="38">
                  <c:v>Q3</c:v>
                </c:pt>
                <c:pt idx="39">
                  <c:v>Q4</c:v>
                </c:pt>
                <c:pt idx="40">
                  <c:v>2015</c:v>
                </c:pt>
                <c:pt idx="41">
                  <c:v>Q2</c:v>
                </c:pt>
                <c:pt idx="42">
                  <c:v>Q3</c:v>
                </c:pt>
                <c:pt idx="43">
                  <c:v>Q4</c:v>
                </c:pt>
                <c:pt idx="44">
                  <c:v>2016</c:v>
                </c:pt>
                <c:pt idx="45">
                  <c:v>Q2</c:v>
                </c:pt>
                <c:pt idx="46">
                  <c:v>Q3</c:v>
                </c:pt>
                <c:pt idx="47">
                  <c:v>Q4</c:v>
                </c:pt>
                <c:pt idx="48">
                  <c:v>2017</c:v>
                </c:pt>
                <c:pt idx="49">
                  <c:v>Q2</c:v>
                </c:pt>
                <c:pt idx="50">
                  <c:v>Q3</c:v>
                </c:pt>
                <c:pt idx="51">
                  <c:v>Q4</c:v>
                </c:pt>
                <c:pt idx="52">
                  <c:v>2018</c:v>
                </c:pt>
                <c:pt idx="53">
                  <c:v>Q2</c:v>
                </c:pt>
                <c:pt idx="54">
                  <c:v>Q3</c:v>
                </c:pt>
                <c:pt idx="55">
                  <c:v>Q4</c:v>
                </c:pt>
                <c:pt idx="56">
                  <c:v>2019</c:v>
                </c:pt>
                <c:pt idx="57">
                  <c:v>Q2</c:v>
                </c:pt>
                <c:pt idx="58">
                  <c:v>Q3</c:v>
                </c:pt>
                <c:pt idx="59">
                  <c:v>Q4</c:v>
                </c:pt>
                <c:pt idx="60">
                  <c:v>2020</c:v>
                </c:pt>
                <c:pt idx="61">
                  <c:v>Q2</c:v>
                </c:pt>
                <c:pt idx="62">
                  <c:v>Q3</c:v>
                </c:pt>
                <c:pt idx="63">
                  <c:v>Q4</c:v>
                </c:pt>
                <c:pt idx="64">
                  <c:v>2021</c:v>
                </c:pt>
                <c:pt idx="65">
                  <c:v>Q2</c:v>
                </c:pt>
                <c:pt idx="66">
                  <c:v>Q3</c:v>
                </c:pt>
                <c:pt idx="67">
                  <c:v>Q4</c:v>
                </c:pt>
                <c:pt idx="68">
                  <c:v>2022</c:v>
                </c:pt>
                <c:pt idx="69">
                  <c:v>Q2</c:v>
                </c:pt>
                <c:pt idx="70">
                  <c:v>Q3</c:v>
                </c:pt>
                <c:pt idx="71">
                  <c:v>Q4</c:v>
                </c:pt>
                <c:pt idx="72">
                  <c:v>2023</c:v>
                </c:pt>
                <c:pt idx="73">
                  <c:v>Q2</c:v>
                </c:pt>
              </c:strCache>
            </c:strRef>
          </c:cat>
          <c:val>
            <c:numRef>
              <c:f>DataforExh1!$B$4:$BW$4</c:f>
              <c:numCache>
                <c:formatCode>General</c:formatCode>
                <c:ptCount val="7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E4-4F75-87E0-FB905F8D0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5446424"/>
        <c:axId val="475445248"/>
        <c:extLst/>
      </c:lineChart>
      <c:catAx>
        <c:axId val="475446424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ln w="9525">
            <a:noFill/>
          </a:ln>
        </c:spPr>
        <c:crossAx val="475445248"/>
        <c:crossesAt val="0"/>
        <c:auto val="1"/>
        <c:lblAlgn val="ctr"/>
        <c:lblOffset val="100"/>
        <c:tickLblSkip val="4"/>
        <c:noMultiLvlLbl val="0"/>
      </c:catAx>
      <c:valAx>
        <c:axId val="47544524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9525">
            <a:solidFill>
              <a:sysClr val="windowText" lastClr="000000"/>
            </a:solidFill>
          </a:ln>
        </c:spPr>
        <c:crossAx val="475446424"/>
        <c:crosses val="autoZero"/>
        <c:crossBetween val="between"/>
        <c:majorUnit val="10"/>
      </c:valAx>
      <c:spPr>
        <a:noFill/>
        <a:ln w="952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1933706742046E-2"/>
          <c:y val="5.231471307072301E-2"/>
          <c:w val="0.89642035562619338"/>
          <c:h val="0.84708803088022366"/>
        </c:manualLayout>
      </c:layout>
      <c:areaChart>
        <c:grouping val="standard"/>
        <c:varyColors val="0"/>
        <c:ser>
          <c:idx val="0"/>
          <c:order val="0"/>
          <c:spPr>
            <a:gradFill>
              <a:gsLst>
                <a:gs pos="0">
                  <a:srgbClr val="00205B"/>
                </a:gs>
                <a:gs pos="97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cat>
            <c:numRef>
              <c:f>Sheet2!$G$463:$G$779</c:f>
              <c:numCache>
                <c:formatCode>yyyy</c:formatCode>
                <c:ptCount val="317"/>
                <c:pt idx="0">
                  <c:v>35461</c:v>
                </c:pt>
                <c:pt idx="1">
                  <c:v>35489</c:v>
                </c:pt>
                <c:pt idx="2">
                  <c:v>35520</c:v>
                </c:pt>
                <c:pt idx="3">
                  <c:v>35550</c:v>
                </c:pt>
                <c:pt idx="4">
                  <c:v>35581</c:v>
                </c:pt>
                <c:pt idx="5">
                  <c:v>35611</c:v>
                </c:pt>
                <c:pt idx="6">
                  <c:v>35642</c:v>
                </c:pt>
                <c:pt idx="7">
                  <c:v>35673</c:v>
                </c:pt>
                <c:pt idx="8">
                  <c:v>35703</c:v>
                </c:pt>
                <c:pt idx="9">
                  <c:v>35734</c:v>
                </c:pt>
                <c:pt idx="10">
                  <c:v>35764</c:v>
                </c:pt>
                <c:pt idx="11">
                  <c:v>35795</c:v>
                </c:pt>
                <c:pt idx="12">
                  <c:v>35826</c:v>
                </c:pt>
                <c:pt idx="13">
                  <c:v>35854</c:v>
                </c:pt>
                <c:pt idx="14">
                  <c:v>35885</c:v>
                </c:pt>
                <c:pt idx="15">
                  <c:v>35915</c:v>
                </c:pt>
                <c:pt idx="16">
                  <c:v>35946</c:v>
                </c:pt>
                <c:pt idx="17">
                  <c:v>35976</c:v>
                </c:pt>
                <c:pt idx="18">
                  <c:v>36007</c:v>
                </c:pt>
                <c:pt idx="19">
                  <c:v>36038</c:v>
                </c:pt>
                <c:pt idx="20">
                  <c:v>36068</c:v>
                </c:pt>
                <c:pt idx="21">
                  <c:v>36099</c:v>
                </c:pt>
                <c:pt idx="22">
                  <c:v>36129</c:v>
                </c:pt>
                <c:pt idx="23">
                  <c:v>36160</c:v>
                </c:pt>
                <c:pt idx="24">
                  <c:v>36191</c:v>
                </c:pt>
                <c:pt idx="25">
                  <c:v>36219</c:v>
                </c:pt>
                <c:pt idx="26">
                  <c:v>36250</c:v>
                </c:pt>
                <c:pt idx="27">
                  <c:v>36280</c:v>
                </c:pt>
                <c:pt idx="28">
                  <c:v>36311</c:v>
                </c:pt>
                <c:pt idx="29">
                  <c:v>36341</c:v>
                </c:pt>
                <c:pt idx="30">
                  <c:v>36372</c:v>
                </c:pt>
                <c:pt idx="31">
                  <c:v>36403</c:v>
                </c:pt>
                <c:pt idx="32">
                  <c:v>36433</c:v>
                </c:pt>
                <c:pt idx="33">
                  <c:v>36464</c:v>
                </c:pt>
                <c:pt idx="34">
                  <c:v>36494</c:v>
                </c:pt>
                <c:pt idx="35">
                  <c:v>36525</c:v>
                </c:pt>
                <c:pt idx="36">
                  <c:v>36556</c:v>
                </c:pt>
                <c:pt idx="37">
                  <c:v>36585</c:v>
                </c:pt>
                <c:pt idx="38">
                  <c:v>36616</c:v>
                </c:pt>
                <c:pt idx="39">
                  <c:v>36646</c:v>
                </c:pt>
                <c:pt idx="40">
                  <c:v>36677</c:v>
                </c:pt>
                <c:pt idx="41">
                  <c:v>36707</c:v>
                </c:pt>
                <c:pt idx="42">
                  <c:v>36738</c:v>
                </c:pt>
                <c:pt idx="43">
                  <c:v>36769</c:v>
                </c:pt>
                <c:pt idx="44">
                  <c:v>36799</c:v>
                </c:pt>
                <c:pt idx="45">
                  <c:v>36830</c:v>
                </c:pt>
                <c:pt idx="46">
                  <c:v>36860</c:v>
                </c:pt>
                <c:pt idx="47">
                  <c:v>36891</c:v>
                </c:pt>
                <c:pt idx="48">
                  <c:v>36922</c:v>
                </c:pt>
                <c:pt idx="49">
                  <c:v>36950</c:v>
                </c:pt>
                <c:pt idx="50">
                  <c:v>36981</c:v>
                </c:pt>
                <c:pt idx="51">
                  <c:v>37011</c:v>
                </c:pt>
                <c:pt idx="52">
                  <c:v>37042</c:v>
                </c:pt>
                <c:pt idx="53">
                  <c:v>37072</c:v>
                </c:pt>
                <c:pt idx="54">
                  <c:v>37103</c:v>
                </c:pt>
                <c:pt idx="55">
                  <c:v>37134</c:v>
                </c:pt>
                <c:pt idx="56">
                  <c:v>37164</c:v>
                </c:pt>
                <c:pt idx="57">
                  <c:v>37195</c:v>
                </c:pt>
                <c:pt idx="58">
                  <c:v>37225</c:v>
                </c:pt>
                <c:pt idx="59">
                  <c:v>37256</c:v>
                </c:pt>
                <c:pt idx="60">
                  <c:v>37287</c:v>
                </c:pt>
                <c:pt idx="61">
                  <c:v>37315</c:v>
                </c:pt>
                <c:pt idx="62">
                  <c:v>37346</c:v>
                </c:pt>
                <c:pt idx="63">
                  <c:v>37376</c:v>
                </c:pt>
                <c:pt idx="64">
                  <c:v>37407</c:v>
                </c:pt>
                <c:pt idx="65">
                  <c:v>37437</c:v>
                </c:pt>
                <c:pt idx="66">
                  <c:v>37468</c:v>
                </c:pt>
                <c:pt idx="67">
                  <c:v>37499</c:v>
                </c:pt>
                <c:pt idx="68">
                  <c:v>37529</c:v>
                </c:pt>
                <c:pt idx="69">
                  <c:v>37560</c:v>
                </c:pt>
                <c:pt idx="70">
                  <c:v>37590</c:v>
                </c:pt>
                <c:pt idx="71">
                  <c:v>37621</c:v>
                </c:pt>
                <c:pt idx="72">
                  <c:v>37652</c:v>
                </c:pt>
                <c:pt idx="73">
                  <c:v>37680</c:v>
                </c:pt>
                <c:pt idx="74">
                  <c:v>37711</c:v>
                </c:pt>
                <c:pt idx="75">
                  <c:v>37741</c:v>
                </c:pt>
                <c:pt idx="76">
                  <c:v>37772</c:v>
                </c:pt>
                <c:pt idx="77">
                  <c:v>37802</c:v>
                </c:pt>
                <c:pt idx="78">
                  <c:v>37833</c:v>
                </c:pt>
                <c:pt idx="79">
                  <c:v>37864</c:v>
                </c:pt>
                <c:pt idx="80">
                  <c:v>37894</c:v>
                </c:pt>
                <c:pt idx="81">
                  <c:v>37925</c:v>
                </c:pt>
                <c:pt idx="82">
                  <c:v>37955</c:v>
                </c:pt>
                <c:pt idx="83">
                  <c:v>37986</c:v>
                </c:pt>
                <c:pt idx="84">
                  <c:v>38017</c:v>
                </c:pt>
                <c:pt idx="85">
                  <c:v>38046</c:v>
                </c:pt>
                <c:pt idx="86">
                  <c:v>38077</c:v>
                </c:pt>
                <c:pt idx="87">
                  <c:v>38107</c:v>
                </c:pt>
                <c:pt idx="88">
                  <c:v>38138</c:v>
                </c:pt>
                <c:pt idx="89">
                  <c:v>38168</c:v>
                </c:pt>
                <c:pt idx="90">
                  <c:v>38199</c:v>
                </c:pt>
                <c:pt idx="91">
                  <c:v>38230</c:v>
                </c:pt>
                <c:pt idx="92">
                  <c:v>38260</c:v>
                </c:pt>
                <c:pt idx="93">
                  <c:v>38291</c:v>
                </c:pt>
                <c:pt idx="94">
                  <c:v>38321</c:v>
                </c:pt>
                <c:pt idx="95">
                  <c:v>38352</c:v>
                </c:pt>
                <c:pt idx="96">
                  <c:v>38383</c:v>
                </c:pt>
                <c:pt idx="97">
                  <c:v>38411</c:v>
                </c:pt>
                <c:pt idx="98">
                  <c:v>38442</c:v>
                </c:pt>
                <c:pt idx="99">
                  <c:v>38472</c:v>
                </c:pt>
                <c:pt idx="100">
                  <c:v>38503</c:v>
                </c:pt>
                <c:pt idx="101">
                  <c:v>38533</c:v>
                </c:pt>
                <c:pt idx="102">
                  <c:v>38564</c:v>
                </c:pt>
                <c:pt idx="103">
                  <c:v>38595</c:v>
                </c:pt>
                <c:pt idx="104">
                  <c:v>38625</c:v>
                </c:pt>
                <c:pt idx="105">
                  <c:v>38656</c:v>
                </c:pt>
                <c:pt idx="106">
                  <c:v>38686</c:v>
                </c:pt>
                <c:pt idx="107">
                  <c:v>38717</c:v>
                </c:pt>
                <c:pt idx="108">
                  <c:v>38748</c:v>
                </c:pt>
                <c:pt idx="109">
                  <c:v>38776</c:v>
                </c:pt>
                <c:pt idx="110">
                  <c:v>38807</c:v>
                </c:pt>
                <c:pt idx="111">
                  <c:v>38837</c:v>
                </c:pt>
                <c:pt idx="112">
                  <c:v>38868</c:v>
                </c:pt>
                <c:pt idx="113">
                  <c:v>38898</c:v>
                </c:pt>
                <c:pt idx="114">
                  <c:v>38929</c:v>
                </c:pt>
                <c:pt idx="115">
                  <c:v>38960</c:v>
                </c:pt>
                <c:pt idx="116">
                  <c:v>38990</c:v>
                </c:pt>
                <c:pt idx="117">
                  <c:v>39021</c:v>
                </c:pt>
                <c:pt idx="118">
                  <c:v>39051</c:v>
                </c:pt>
                <c:pt idx="119">
                  <c:v>39082</c:v>
                </c:pt>
                <c:pt idx="120">
                  <c:v>39113</c:v>
                </c:pt>
                <c:pt idx="121">
                  <c:v>39141</c:v>
                </c:pt>
                <c:pt idx="122">
                  <c:v>39172</c:v>
                </c:pt>
                <c:pt idx="123">
                  <c:v>39202</c:v>
                </c:pt>
                <c:pt idx="124">
                  <c:v>39233</c:v>
                </c:pt>
                <c:pt idx="125">
                  <c:v>39263</c:v>
                </c:pt>
                <c:pt idx="126">
                  <c:v>39294</c:v>
                </c:pt>
                <c:pt idx="127">
                  <c:v>39325</c:v>
                </c:pt>
                <c:pt idx="128">
                  <c:v>39355</c:v>
                </c:pt>
                <c:pt idx="129">
                  <c:v>39386</c:v>
                </c:pt>
                <c:pt idx="130">
                  <c:v>39416</c:v>
                </c:pt>
                <c:pt idx="131">
                  <c:v>39447</c:v>
                </c:pt>
                <c:pt idx="132">
                  <c:v>39478</c:v>
                </c:pt>
                <c:pt idx="133">
                  <c:v>39507</c:v>
                </c:pt>
                <c:pt idx="134">
                  <c:v>39538</c:v>
                </c:pt>
                <c:pt idx="135">
                  <c:v>39568</c:v>
                </c:pt>
                <c:pt idx="136">
                  <c:v>39599</c:v>
                </c:pt>
                <c:pt idx="137">
                  <c:v>39629</c:v>
                </c:pt>
                <c:pt idx="138">
                  <c:v>39660</c:v>
                </c:pt>
                <c:pt idx="139">
                  <c:v>39691</c:v>
                </c:pt>
                <c:pt idx="140">
                  <c:v>39721</c:v>
                </c:pt>
                <c:pt idx="141">
                  <c:v>39752</c:v>
                </c:pt>
                <c:pt idx="142">
                  <c:v>39782</c:v>
                </c:pt>
                <c:pt idx="143">
                  <c:v>39813</c:v>
                </c:pt>
                <c:pt idx="144">
                  <c:v>39844</c:v>
                </c:pt>
                <c:pt idx="145">
                  <c:v>39872</c:v>
                </c:pt>
                <c:pt idx="146">
                  <c:v>39903</c:v>
                </c:pt>
                <c:pt idx="147">
                  <c:v>39933</c:v>
                </c:pt>
                <c:pt idx="148">
                  <c:v>39964</c:v>
                </c:pt>
                <c:pt idx="149">
                  <c:v>39994</c:v>
                </c:pt>
                <c:pt idx="150">
                  <c:v>40025</c:v>
                </c:pt>
                <c:pt idx="151">
                  <c:v>40056</c:v>
                </c:pt>
                <c:pt idx="152">
                  <c:v>40086</c:v>
                </c:pt>
                <c:pt idx="153">
                  <c:v>40117</c:v>
                </c:pt>
                <c:pt idx="154">
                  <c:v>40147</c:v>
                </c:pt>
                <c:pt idx="155">
                  <c:v>40178</c:v>
                </c:pt>
                <c:pt idx="156">
                  <c:v>40209</c:v>
                </c:pt>
                <c:pt idx="157">
                  <c:v>40237</c:v>
                </c:pt>
                <c:pt idx="158">
                  <c:v>40268</c:v>
                </c:pt>
                <c:pt idx="159">
                  <c:v>40298</c:v>
                </c:pt>
                <c:pt idx="160">
                  <c:v>40329</c:v>
                </c:pt>
                <c:pt idx="161">
                  <c:v>40359</c:v>
                </c:pt>
                <c:pt idx="162">
                  <c:v>40390</c:v>
                </c:pt>
                <c:pt idx="163">
                  <c:v>40421</c:v>
                </c:pt>
                <c:pt idx="164">
                  <c:v>40451</c:v>
                </c:pt>
                <c:pt idx="165">
                  <c:v>40482</c:v>
                </c:pt>
                <c:pt idx="166">
                  <c:v>40512</c:v>
                </c:pt>
                <c:pt idx="167">
                  <c:v>40543</c:v>
                </c:pt>
                <c:pt idx="168">
                  <c:v>40574</c:v>
                </c:pt>
                <c:pt idx="169">
                  <c:v>40602</c:v>
                </c:pt>
                <c:pt idx="170">
                  <c:v>40633</c:v>
                </c:pt>
                <c:pt idx="171">
                  <c:v>40663</c:v>
                </c:pt>
                <c:pt idx="172">
                  <c:v>40694</c:v>
                </c:pt>
                <c:pt idx="173">
                  <c:v>40724</c:v>
                </c:pt>
                <c:pt idx="174">
                  <c:v>40755</c:v>
                </c:pt>
                <c:pt idx="175">
                  <c:v>40786</c:v>
                </c:pt>
                <c:pt idx="176">
                  <c:v>40816</c:v>
                </c:pt>
                <c:pt idx="177">
                  <c:v>40847</c:v>
                </c:pt>
                <c:pt idx="178">
                  <c:v>40877</c:v>
                </c:pt>
                <c:pt idx="179">
                  <c:v>40908</c:v>
                </c:pt>
                <c:pt idx="180">
                  <c:v>40939</c:v>
                </c:pt>
                <c:pt idx="181">
                  <c:v>40968</c:v>
                </c:pt>
                <c:pt idx="182">
                  <c:v>40999</c:v>
                </c:pt>
                <c:pt idx="183">
                  <c:v>41029</c:v>
                </c:pt>
                <c:pt idx="184">
                  <c:v>41060</c:v>
                </c:pt>
                <c:pt idx="185">
                  <c:v>41090</c:v>
                </c:pt>
                <c:pt idx="186">
                  <c:v>41121</c:v>
                </c:pt>
                <c:pt idx="187">
                  <c:v>41152</c:v>
                </c:pt>
                <c:pt idx="188">
                  <c:v>41182</c:v>
                </c:pt>
                <c:pt idx="189">
                  <c:v>41213</c:v>
                </c:pt>
                <c:pt idx="190">
                  <c:v>41243</c:v>
                </c:pt>
                <c:pt idx="191">
                  <c:v>41274</c:v>
                </c:pt>
                <c:pt idx="192">
                  <c:v>41305</c:v>
                </c:pt>
                <c:pt idx="193">
                  <c:v>41333</c:v>
                </c:pt>
                <c:pt idx="194">
                  <c:v>41364</c:v>
                </c:pt>
                <c:pt idx="195">
                  <c:v>41394</c:v>
                </c:pt>
                <c:pt idx="196">
                  <c:v>41425</c:v>
                </c:pt>
                <c:pt idx="197">
                  <c:v>41455</c:v>
                </c:pt>
                <c:pt idx="198">
                  <c:v>41486</c:v>
                </c:pt>
                <c:pt idx="199">
                  <c:v>41517</c:v>
                </c:pt>
                <c:pt idx="200">
                  <c:v>41547</c:v>
                </c:pt>
                <c:pt idx="201">
                  <c:v>41578</c:v>
                </c:pt>
                <c:pt idx="202">
                  <c:v>41608</c:v>
                </c:pt>
                <c:pt idx="203">
                  <c:v>41639</c:v>
                </c:pt>
                <c:pt idx="204">
                  <c:v>41670</c:v>
                </c:pt>
                <c:pt idx="205">
                  <c:v>41698</c:v>
                </c:pt>
                <c:pt idx="206">
                  <c:v>41729</c:v>
                </c:pt>
                <c:pt idx="207">
                  <c:v>41759</c:v>
                </c:pt>
                <c:pt idx="208">
                  <c:v>41790</c:v>
                </c:pt>
                <c:pt idx="209">
                  <c:v>41820</c:v>
                </c:pt>
                <c:pt idx="210">
                  <c:v>41851</c:v>
                </c:pt>
                <c:pt idx="211">
                  <c:v>41882</c:v>
                </c:pt>
                <c:pt idx="212">
                  <c:v>41912</c:v>
                </c:pt>
                <c:pt idx="213">
                  <c:v>41943</c:v>
                </c:pt>
                <c:pt idx="214">
                  <c:v>41973</c:v>
                </c:pt>
                <c:pt idx="215">
                  <c:v>42004</c:v>
                </c:pt>
                <c:pt idx="216">
                  <c:v>42035</c:v>
                </c:pt>
                <c:pt idx="217">
                  <c:v>42063</c:v>
                </c:pt>
                <c:pt idx="218">
                  <c:v>42094</c:v>
                </c:pt>
                <c:pt idx="219">
                  <c:v>42124</c:v>
                </c:pt>
                <c:pt idx="220">
                  <c:v>42155</c:v>
                </c:pt>
                <c:pt idx="221">
                  <c:v>42185</c:v>
                </c:pt>
                <c:pt idx="222">
                  <c:v>42216</c:v>
                </c:pt>
                <c:pt idx="223">
                  <c:v>42247</c:v>
                </c:pt>
                <c:pt idx="224">
                  <c:v>42277</c:v>
                </c:pt>
                <c:pt idx="225">
                  <c:v>42308</c:v>
                </c:pt>
                <c:pt idx="226">
                  <c:v>42338</c:v>
                </c:pt>
                <c:pt idx="227">
                  <c:v>42369</c:v>
                </c:pt>
                <c:pt idx="228">
                  <c:v>42400</c:v>
                </c:pt>
                <c:pt idx="229">
                  <c:v>42429</c:v>
                </c:pt>
                <c:pt idx="230">
                  <c:v>42460</c:v>
                </c:pt>
                <c:pt idx="231">
                  <c:v>42490</c:v>
                </c:pt>
                <c:pt idx="232">
                  <c:v>42521</c:v>
                </c:pt>
                <c:pt idx="233">
                  <c:v>42551</c:v>
                </c:pt>
                <c:pt idx="234">
                  <c:v>42582</c:v>
                </c:pt>
                <c:pt idx="235">
                  <c:v>42613</c:v>
                </c:pt>
                <c:pt idx="236">
                  <c:v>42643</c:v>
                </c:pt>
                <c:pt idx="237">
                  <c:v>42674</c:v>
                </c:pt>
                <c:pt idx="238">
                  <c:v>42704</c:v>
                </c:pt>
                <c:pt idx="239">
                  <c:v>42735</c:v>
                </c:pt>
                <c:pt idx="240">
                  <c:v>42766</c:v>
                </c:pt>
                <c:pt idx="241">
                  <c:v>42794</c:v>
                </c:pt>
                <c:pt idx="242">
                  <c:v>42825</c:v>
                </c:pt>
                <c:pt idx="243">
                  <c:v>42855</c:v>
                </c:pt>
                <c:pt idx="244">
                  <c:v>42886</c:v>
                </c:pt>
                <c:pt idx="245">
                  <c:v>42916</c:v>
                </c:pt>
                <c:pt idx="246">
                  <c:v>42947</c:v>
                </c:pt>
                <c:pt idx="247">
                  <c:v>42978</c:v>
                </c:pt>
                <c:pt idx="248">
                  <c:v>43008</c:v>
                </c:pt>
                <c:pt idx="249">
                  <c:v>43039</c:v>
                </c:pt>
                <c:pt idx="250">
                  <c:v>43069</c:v>
                </c:pt>
                <c:pt idx="251">
                  <c:v>43100</c:v>
                </c:pt>
                <c:pt idx="252">
                  <c:v>43131</c:v>
                </c:pt>
                <c:pt idx="253">
                  <c:v>43159</c:v>
                </c:pt>
                <c:pt idx="254">
                  <c:v>43190</c:v>
                </c:pt>
                <c:pt idx="255">
                  <c:v>43220</c:v>
                </c:pt>
                <c:pt idx="256">
                  <c:v>43251</c:v>
                </c:pt>
                <c:pt idx="257">
                  <c:v>43281</c:v>
                </c:pt>
                <c:pt idx="258">
                  <c:v>43312</c:v>
                </c:pt>
                <c:pt idx="259">
                  <c:v>43343</c:v>
                </c:pt>
                <c:pt idx="260">
                  <c:v>43373</c:v>
                </c:pt>
                <c:pt idx="261">
                  <c:v>43404</c:v>
                </c:pt>
                <c:pt idx="262">
                  <c:v>43434</c:v>
                </c:pt>
                <c:pt idx="263">
                  <c:v>43465</c:v>
                </c:pt>
                <c:pt idx="264">
                  <c:v>43496</c:v>
                </c:pt>
                <c:pt idx="265">
                  <c:v>43524</c:v>
                </c:pt>
                <c:pt idx="266">
                  <c:v>43555</c:v>
                </c:pt>
                <c:pt idx="267">
                  <c:v>43585</c:v>
                </c:pt>
                <c:pt idx="268">
                  <c:v>43616</c:v>
                </c:pt>
                <c:pt idx="269">
                  <c:v>43646</c:v>
                </c:pt>
                <c:pt idx="270">
                  <c:v>43677</c:v>
                </c:pt>
                <c:pt idx="271">
                  <c:v>43708</c:v>
                </c:pt>
                <c:pt idx="272">
                  <c:v>43738</c:v>
                </c:pt>
                <c:pt idx="273">
                  <c:v>43769</c:v>
                </c:pt>
                <c:pt idx="274">
                  <c:v>43799</c:v>
                </c:pt>
                <c:pt idx="275">
                  <c:v>43830</c:v>
                </c:pt>
                <c:pt idx="276">
                  <c:v>43861</c:v>
                </c:pt>
                <c:pt idx="277">
                  <c:v>43890</c:v>
                </c:pt>
                <c:pt idx="278">
                  <c:v>43921</c:v>
                </c:pt>
                <c:pt idx="279">
                  <c:v>43951</c:v>
                </c:pt>
                <c:pt idx="280">
                  <c:v>43982</c:v>
                </c:pt>
                <c:pt idx="281">
                  <c:v>44012</c:v>
                </c:pt>
                <c:pt idx="282">
                  <c:v>44043</c:v>
                </c:pt>
                <c:pt idx="283">
                  <c:v>44074</c:v>
                </c:pt>
                <c:pt idx="284">
                  <c:v>44104</c:v>
                </c:pt>
                <c:pt idx="285">
                  <c:v>44135</c:v>
                </c:pt>
                <c:pt idx="286">
                  <c:v>44165</c:v>
                </c:pt>
                <c:pt idx="287">
                  <c:v>44196</c:v>
                </c:pt>
                <c:pt idx="288">
                  <c:v>44227</c:v>
                </c:pt>
                <c:pt idx="289">
                  <c:v>44255</c:v>
                </c:pt>
                <c:pt idx="290">
                  <c:v>44286</c:v>
                </c:pt>
                <c:pt idx="291">
                  <c:v>44316</c:v>
                </c:pt>
                <c:pt idx="292">
                  <c:v>44347</c:v>
                </c:pt>
                <c:pt idx="293">
                  <c:v>44377</c:v>
                </c:pt>
                <c:pt idx="294">
                  <c:v>44408</c:v>
                </c:pt>
                <c:pt idx="295">
                  <c:v>44439</c:v>
                </c:pt>
                <c:pt idx="296">
                  <c:v>44469</c:v>
                </c:pt>
                <c:pt idx="297">
                  <c:v>44500</c:v>
                </c:pt>
                <c:pt idx="298">
                  <c:v>44530</c:v>
                </c:pt>
                <c:pt idx="299">
                  <c:v>44561</c:v>
                </c:pt>
                <c:pt idx="300">
                  <c:v>44592</c:v>
                </c:pt>
                <c:pt idx="301">
                  <c:v>44620</c:v>
                </c:pt>
                <c:pt idx="302">
                  <c:v>44651</c:v>
                </c:pt>
                <c:pt idx="303">
                  <c:v>44681</c:v>
                </c:pt>
                <c:pt idx="304">
                  <c:v>44712</c:v>
                </c:pt>
                <c:pt idx="305">
                  <c:v>44742</c:v>
                </c:pt>
                <c:pt idx="306">
                  <c:v>44773</c:v>
                </c:pt>
                <c:pt idx="307">
                  <c:v>44804</c:v>
                </c:pt>
                <c:pt idx="308">
                  <c:v>44834</c:v>
                </c:pt>
                <c:pt idx="309">
                  <c:v>44865</c:v>
                </c:pt>
                <c:pt idx="310">
                  <c:v>44895</c:v>
                </c:pt>
                <c:pt idx="311">
                  <c:v>44926</c:v>
                </c:pt>
                <c:pt idx="312">
                  <c:v>44957</c:v>
                </c:pt>
                <c:pt idx="313">
                  <c:v>44985</c:v>
                </c:pt>
                <c:pt idx="314">
                  <c:v>45016</c:v>
                </c:pt>
                <c:pt idx="315">
                  <c:v>45046</c:v>
                </c:pt>
                <c:pt idx="316">
                  <c:v>45077</c:v>
                </c:pt>
              </c:numCache>
            </c:numRef>
          </c:cat>
          <c:val>
            <c:numRef>
              <c:f>Sheet2!$H$463:$H$779</c:f>
              <c:numCache>
                <c:formatCode>#,##0_);\(#,##0\)</c:formatCode>
                <c:ptCount val="317"/>
                <c:pt idx="0">
                  <c:v>1108</c:v>
                </c:pt>
                <c:pt idx="1">
                  <c:v>1181</c:v>
                </c:pt>
                <c:pt idx="2">
                  <c:v>1130</c:v>
                </c:pt>
                <c:pt idx="3">
                  <c:v>1124</c:v>
                </c:pt>
                <c:pt idx="4">
                  <c:v>1105</c:v>
                </c:pt>
                <c:pt idx="5">
                  <c:v>1120</c:v>
                </c:pt>
                <c:pt idx="6">
                  <c:v>1133</c:v>
                </c:pt>
                <c:pt idx="7">
                  <c:v>1100</c:v>
                </c:pt>
                <c:pt idx="8">
                  <c:v>1205</c:v>
                </c:pt>
                <c:pt idx="9">
                  <c:v>1127</c:v>
                </c:pt>
                <c:pt idx="10">
                  <c:v>1154</c:v>
                </c:pt>
                <c:pt idx="11">
                  <c:v>1149</c:v>
                </c:pt>
                <c:pt idx="12">
                  <c:v>1227</c:v>
                </c:pt>
                <c:pt idx="13">
                  <c:v>1237</c:v>
                </c:pt>
                <c:pt idx="14">
                  <c:v>1221</c:v>
                </c:pt>
                <c:pt idx="15">
                  <c:v>1230</c:v>
                </c:pt>
                <c:pt idx="16">
                  <c:v>1212</c:v>
                </c:pt>
                <c:pt idx="17">
                  <c:v>1275</c:v>
                </c:pt>
                <c:pt idx="18">
                  <c:v>1300</c:v>
                </c:pt>
                <c:pt idx="19">
                  <c:v>1274</c:v>
                </c:pt>
                <c:pt idx="20">
                  <c:v>1262</c:v>
                </c:pt>
                <c:pt idx="21">
                  <c:v>1298</c:v>
                </c:pt>
                <c:pt idx="22">
                  <c:v>1383</c:v>
                </c:pt>
                <c:pt idx="23">
                  <c:v>1412</c:v>
                </c:pt>
                <c:pt idx="24">
                  <c:v>1349</c:v>
                </c:pt>
                <c:pt idx="25">
                  <c:v>1317</c:v>
                </c:pt>
                <c:pt idx="26">
                  <c:v>1345</c:v>
                </c:pt>
                <c:pt idx="27">
                  <c:v>1220</c:v>
                </c:pt>
                <c:pt idx="28">
                  <c:v>1312</c:v>
                </c:pt>
                <c:pt idx="29">
                  <c:v>1266</c:v>
                </c:pt>
                <c:pt idx="30">
                  <c:v>1308</c:v>
                </c:pt>
                <c:pt idx="31">
                  <c:v>1265</c:v>
                </c:pt>
                <c:pt idx="32">
                  <c:v>1286</c:v>
                </c:pt>
                <c:pt idx="33">
                  <c:v>1310</c:v>
                </c:pt>
                <c:pt idx="34">
                  <c:v>1321</c:v>
                </c:pt>
                <c:pt idx="35">
                  <c:v>1375</c:v>
                </c:pt>
                <c:pt idx="36">
                  <c:v>1268</c:v>
                </c:pt>
                <c:pt idx="37">
                  <c:v>1255</c:v>
                </c:pt>
                <c:pt idx="38">
                  <c:v>1313</c:v>
                </c:pt>
                <c:pt idx="39">
                  <c:v>1275</c:v>
                </c:pt>
                <c:pt idx="40">
                  <c:v>1230</c:v>
                </c:pt>
                <c:pt idx="41">
                  <c:v>1202</c:v>
                </c:pt>
                <c:pt idx="42">
                  <c:v>1142</c:v>
                </c:pt>
                <c:pt idx="43">
                  <c:v>1231</c:v>
                </c:pt>
                <c:pt idx="44">
                  <c:v>1195</c:v>
                </c:pt>
                <c:pt idx="45">
                  <c:v>1235</c:v>
                </c:pt>
                <c:pt idx="46">
                  <c:v>1212</c:v>
                </c:pt>
                <c:pt idx="47">
                  <c:v>1226</c:v>
                </c:pt>
                <c:pt idx="48">
                  <c:v>1275</c:v>
                </c:pt>
                <c:pt idx="49">
                  <c:v>1280</c:v>
                </c:pt>
                <c:pt idx="50">
                  <c:v>1218</c:v>
                </c:pt>
                <c:pt idx="51">
                  <c:v>1311</c:v>
                </c:pt>
                <c:pt idx="52">
                  <c:v>1285</c:v>
                </c:pt>
                <c:pt idx="53">
                  <c:v>1295</c:v>
                </c:pt>
                <c:pt idx="54">
                  <c:v>1298</c:v>
                </c:pt>
                <c:pt idx="55">
                  <c:v>1286</c:v>
                </c:pt>
                <c:pt idx="56">
                  <c:v>1243</c:v>
                </c:pt>
                <c:pt idx="57">
                  <c:v>1240</c:v>
                </c:pt>
                <c:pt idx="58">
                  <c:v>1244</c:v>
                </c:pt>
                <c:pt idx="59">
                  <c:v>1285</c:v>
                </c:pt>
                <c:pt idx="60">
                  <c:v>1318</c:v>
                </c:pt>
                <c:pt idx="61">
                  <c:v>1501</c:v>
                </c:pt>
                <c:pt idx="62">
                  <c:v>1292</c:v>
                </c:pt>
                <c:pt idx="63">
                  <c:v>1277</c:v>
                </c:pt>
                <c:pt idx="64">
                  <c:v>1402</c:v>
                </c:pt>
                <c:pt idx="65">
                  <c:v>1368</c:v>
                </c:pt>
                <c:pt idx="66">
                  <c:v>1323</c:v>
                </c:pt>
                <c:pt idx="67">
                  <c:v>1247</c:v>
                </c:pt>
                <c:pt idx="68">
                  <c:v>1446</c:v>
                </c:pt>
                <c:pt idx="69">
                  <c:v>1352</c:v>
                </c:pt>
                <c:pt idx="70">
                  <c:v>1394</c:v>
                </c:pt>
                <c:pt idx="71">
                  <c:v>1439</c:v>
                </c:pt>
                <c:pt idx="72">
                  <c:v>1537</c:v>
                </c:pt>
                <c:pt idx="73">
                  <c:v>1301</c:v>
                </c:pt>
                <c:pt idx="74">
                  <c:v>1399</c:v>
                </c:pt>
                <c:pt idx="75">
                  <c:v>1374</c:v>
                </c:pt>
                <c:pt idx="76">
                  <c:v>1391</c:v>
                </c:pt>
                <c:pt idx="77">
                  <c:v>1513</c:v>
                </c:pt>
                <c:pt idx="78">
                  <c:v>1535</c:v>
                </c:pt>
                <c:pt idx="79">
                  <c:v>1484</c:v>
                </c:pt>
                <c:pt idx="80">
                  <c:v>1555</c:v>
                </c:pt>
                <c:pt idx="81">
                  <c:v>1631</c:v>
                </c:pt>
                <c:pt idx="82">
                  <c:v>1694</c:v>
                </c:pt>
                <c:pt idx="83">
                  <c:v>1647</c:v>
                </c:pt>
                <c:pt idx="84">
                  <c:v>1560</c:v>
                </c:pt>
                <c:pt idx="85">
                  <c:v>1481</c:v>
                </c:pt>
                <c:pt idx="86">
                  <c:v>1632</c:v>
                </c:pt>
                <c:pt idx="87">
                  <c:v>1646</c:v>
                </c:pt>
                <c:pt idx="88">
                  <c:v>1652</c:v>
                </c:pt>
                <c:pt idx="89">
                  <c:v>1526</c:v>
                </c:pt>
                <c:pt idx="90">
                  <c:v>1675</c:v>
                </c:pt>
                <c:pt idx="91">
                  <c:v>1691</c:v>
                </c:pt>
                <c:pt idx="92">
                  <c:v>1555</c:v>
                </c:pt>
                <c:pt idx="93">
                  <c:v>1660</c:v>
                </c:pt>
                <c:pt idx="94">
                  <c:v>1458</c:v>
                </c:pt>
                <c:pt idx="95">
                  <c:v>1714</c:v>
                </c:pt>
                <c:pt idx="96">
                  <c:v>1739</c:v>
                </c:pt>
                <c:pt idx="97">
                  <c:v>1792</c:v>
                </c:pt>
                <c:pt idx="98">
                  <c:v>1583</c:v>
                </c:pt>
                <c:pt idx="99">
                  <c:v>1658</c:v>
                </c:pt>
                <c:pt idx="100">
                  <c:v>1714</c:v>
                </c:pt>
                <c:pt idx="101">
                  <c:v>1719</c:v>
                </c:pt>
                <c:pt idx="102">
                  <c:v>1724</c:v>
                </c:pt>
                <c:pt idx="103">
                  <c:v>1728</c:v>
                </c:pt>
                <c:pt idx="104">
                  <c:v>1789</c:v>
                </c:pt>
                <c:pt idx="105">
                  <c:v>1740</c:v>
                </c:pt>
                <c:pt idx="106">
                  <c:v>1808</c:v>
                </c:pt>
                <c:pt idx="107">
                  <c:v>1628</c:v>
                </c:pt>
                <c:pt idx="108">
                  <c:v>1823</c:v>
                </c:pt>
                <c:pt idx="109">
                  <c:v>1804</c:v>
                </c:pt>
                <c:pt idx="110">
                  <c:v>1601</c:v>
                </c:pt>
                <c:pt idx="111">
                  <c:v>1511</c:v>
                </c:pt>
                <c:pt idx="112">
                  <c:v>1570</c:v>
                </c:pt>
                <c:pt idx="113">
                  <c:v>1451</c:v>
                </c:pt>
                <c:pt idx="114">
                  <c:v>1424</c:v>
                </c:pt>
                <c:pt idx="115">
                  <c:v>1364</c:v>
                </c:pt>
                <c:pt idx="116">
                  <c:v>1384</c:v>
                </c:pt>
                <c:pt idx="117">
                  <c:v>1212</c:v>
                </c:pt>
                <c:pt idx="118">
                  <c:v>1290</c:v>
                </c:pt>
                <c:pt idx="119">
                  <c:v>1249</c:v>
                </c:pt>
                <c:pt idx="120">
                  <c:v>1130</c:v>
                </c:pt>
                <c:pt idx="121">
                  <c:v>1189</c:v>
                </c:pt>
                <c:pt idx="122">
                  <c:v>1202</c:v>
                </c:pt>
                <c:pt idx="123">
                  <c:v>1197</c:v>
                </c:pt>
                <c:pt idx="124">
                  <c:v>1130</c:v>
                </c:pt>
                <c:pt idx="125">
                  <c:v>1131</c:v>
                </c:pt>
                <c:pt idx="126">
                  <c:v>1042</c:v>
                </c:pt>
                <c:pt idx="127">
                  <c:v>957</c:v>
                </c:pt>
                <c:pt idx="128">
                  <c:v>935</c:v>
                </c:pt>
                <c:pt idx="129">
                  <c:v>878</c:v>
                </c:pt>
                <c:pt idx="130">
                  <c:v>833</c:v>
                </c:pt>
                <c:pt idx="131">
                  <c:v>805</c:v>
                </c:pt>
                <c:pt idx="132">
                  <c:v>773</c:v>
                </c:pt>
                <c:pt idx="133">
                  <c:v>724</c:v>
                </c:pt>
                <c:pt idx="134">
                  <c:v>728</c:v>
                </c:pt>
                <c:pt idx="135">
                  <c:v>682</c:v>
                </c:pt>
                <c:pt idx="136">
                  <c:v>679</c:v>
                </c:pt>
                <c:pt idx="137">
                  <c:v>647</c:v>
                </c:pt>
                <c:pt idx="138">
                  <c:v>615</c:v>
                </c:pt>
                <c:pt idx="139">
                  <c:v>607</c:v>
                </c:pt>
                <c:pt idx="140">
                  <c:v>537</c:v>
                </c:pt>
                <c:pt idx="141">
                  <c:v>542</c:v>
                </c:pt>
                <c:pt idx="142">
                  <c:v>459</c:v>
                </c:pt>
                <c:pt idx="143">
                  <c:v>403</c:v>
                </c:pt>
                <c:pt idx="144">
                  <c:v>358</c:v>
                </c:pt>
                <c:pt idx="145">
                  <c:v>358</c:v>
                </c:pt>
                <c:pt idx="146">
                  <c:v>353</c:v>
                </c:pt>
                <c:pt idx="147">
                  <c:v>387</c:v>
                </c:pt>
                <c:pt idx="148">
                  <c:v>408</c:v>
                </c:pt>
                <c:pt idx="149">
                  <c:v>482</c:v>
                </c:pt>
                <c:pt idx="150">
                  <c:v>509</c:v>
                </c:pt>
                <c:pt idx="151">
                  <c:v>487</c:v>
                </c:pt>
                <c:pt idx="152">
                  <c:v>510</c:v>
                </c:pt>
                <c:pt idx="153">
                  <c:v>476</c:v>
                </c:pt>
                <c:pt idx="154">
                  <c:v>497</c:v>
                </c:pt>
                <c:pt idx="155">
                  <c:v>484</c:v>
                </c:pt>
                <c:pt idx="156">
                  <c:v>510</c:v>
                </c:pt>
                <c:pt idx="157">
                  <c:v>526</c:v>
                </c:pt>
                <c:pt idx="158">
                  <c:v>542</c:v>
                </c:pt>
                <c:pt idx="159">
                  <c:v>566</c:v>
                </c:pt>
                <c:pt idx="160">
                  <c:v>457</c:v>
                </c:pt>
                <c:pt idx="161">
                  <c:v>445</c:v>
                </c:pt>
                <c:pt idx="162">
                  <c:v>426</c:v>
                </c:pt>
                <c:pt idx="163">
                  <c:v>417</c:v>
                </c:pt>
                <c:pt idx="164">
                  <c:v>449</c:v>
                </c:pt>
                <c:pt idx="165">
                  <c:v>438</c:v>
                </c:pt>
                <c:pt idx="166">
                  <c:v>452</c:v>
                </c:pt>
                <c:pt idx="167">
                  <c:v>429</c:v>
                </c:pt>
                <c:pt idx="168">
                  <c:v>430</c:v>
                </c:pt>
                <c:pt idx="169">
                  <c:v>391</c:v>
                </c:pt>
                <c:pt idx="170">
                  <c:v>429</c:v>
                </c:pt>
                <c:pt idx="171">
                  <c:v>415</c:v>
                </c:pt>
                <c:pt idx="172">
                  <c:v>414</c:v>
                </c:pt>
                <c:pt idx="173">
                  <c:v>435</c:v>
                </c:pt>
                <c:pt idx="174">
                  <c:v>432</c:v>
                </c:pt>
                <c:pt idx="175">
                  <c:v>422</c:v>
                </c:pt>
                <c:pt idx="176">
                  <c:v>418</c:v>
                </c:pt>
                <c:pt idx="177">
                  <c:v>439</c:v>
                </c:pt>
                <c:pt idx="178">
                  <c:v>465</c:v>
                </c:pt>
                <c:pt idx="179">
                  <c:v>522</c:v>
                </c:pt>
                <c:pt idx="180">
                  <c:v>518</c:v>
                </c:pt>
                <c:pt idx="181">
                  <c:v>466</c:v>
                </c:pt>
                <c:pt idx="182">
                  <c:v>472</c:v>
                </c:pt>
                <c:pt idx="183">
                  <c:v>504</c:v>
                </c:pt>
                <c:pt idx="184">
                  <c:v>518</c:v>
                </c:pt>
                <c:pt idx="185">
                  <c:v>524</c:v>
                </c:pt>
                <c:pt idx="186">
                  <c:v>517</c:v>
                </c:pt>
                <c:pt idx="187">
                  <c:v>536</c:v>
                </c:pt>
                <c:pt idx="188">
                  <c:v>594</c:v>
                </c:pt>
                <c:pt idx="189">
                  <c:v>611</c:v>
                </c:pt>
                <c:pt idx="190">
                  <c:v>569</c:v>
                </c:pt>
                <c:pt idx="191">
                  <c:v>615</c:v>
                </c:pt>
                <c:pt idx="192">
                  <c:v>604</c:v>
                </c:pt>
                <c:pt idx="193">
                  <c:v>651</c:v>
                </c:pt>
                <c:pt idx="194">
                  <c:v>624</c:v>
                </c:pt>
                <c:pt idx="195">
                  <c:v>587</c:v>
                </c:pt>
                <c:pt idx="196">
                  <c:v>608</c:v>
                </c:pt>
                <c:pt idx="197">
                  <c:v>614</c:v>
                </c:pt>
                <c:pt idx="198">
                  <c:v>593</c:v>
                </c:pt>
                <c:pt idx="199">
                  <c:v>631</c:v>
                </c:pt>
                <c:pt idx="200">
                  <c:v>577</c:v>
                </c:pt>
                <c:pt idx="201">
                  <c:v>595</c:v>
                </c:pt>
                <c:pt idx="202">
                  <c:v>699</c:v>
                </c:pt>
                <c:pt idx="203">
                  <c:v>647</c:v>
                </c:pt>
                <c:pt idx="204" formatCode="#,###\ ">
                  <c:v>567</c:v>
                </c:pt>
                <c:pt idx="205" formatCode="#,###\ ">
                  <c:v>594</c:v>
                </c:pt>
                <c:pt idx="206" formatCode="#,###\ ">
                  <c:v>652</c:v>
                </c:pt>
                <c:pt idx="207" formatCode="#,###\ ">
                  <c:v>646</c:v>
                </c:pt>
                <c:pt idx="208" formatCode="#,###\ ">
                  <c:v>652</c:v>
                </c:pt>
                <c:pt idx="209" formatCode="#,###\ ">
                  <c:v>603</c:v>
                </c:pt>
                <c:pt idx="210" formatCode="#,###\ ">
                  <c:v>656</c:v>
                </c:pt>
                <c:pt idx="211" formatCode="#,###\ ">
                  <c:v>644</c:v>
                </c:pt>
                <c:pt idx="212" formatCode="#,###\ ">
                  <c:v>664</c:v>
                </c:pt>
                <c:pt idx="213" formatCode="#,###\ ">
                  <c:v>699</c:v>
                </c:pt>
                <c:pt idx="214" formatCode="#,###\ ">
                  <c:v>658</c:v>
                </c:pt>
                <c:pt idx="215" formatCode="#,###\ ">
                  <c:v>720</c:v>
                </c:pt>
                <c:pt idx="216" formatCode="#,###\ ">
                  <c:v>703</c:v>
                </c:pt>
                <c:pt idx="217" formatCode="#,###\ ">
                  <c:v>584</c:v>
                </c:pt>
                <c:pt idx="218" formatCode="#,###\ ">
                  <c:v>627</c:v>
                </c:pt>
                <c:pt idx="219" formatCode="#,###\ ">
                  <c:v>742</c:v>
                </c:pt>
                <c:pt idx="220" formatCode="#,###\ ">
                  <c:v>708</c:v>
                </c:pt>
                <c:pt idx="221" formatCode="#,###\ ">
                  <c:v>700</c:v>
                </c:pt>
                <c:pt idx="222" formatCode="#,###\ ">
                  <c:v>759</c:v>
                </c:pt>
                <c:pt idx="223" formatCode="#,###\ ">
                  <c:v>734</c:v>
                </c:pt>
                <c:pt idx="224" formatCode="#,###\ ">
                  <c:v>746</c:v>
                </c:pt>
                <c:pt idx="225" formatCode="#,###\ ">
                  <c:v>705</c:v>
                </c:pt>
                <c:pt idx="226" formatCode="#,###\ ">
                  <c:v>774</c:v>
                </c:pt>
                <c:pt idx="227" formatCode="#,###\ ">
                  <c:v>765</c:v>
                </c:pt>
                <c:pt idx="228" formatCode="#,###\ ">
                  <c:v>752</c:v>
                </c:pt>
                <c:pt idx="229" formatCode="#,###\ ">
                  <c:v>859</c:v>
                </c:pt>
                <c:pt idx="230" formatCode="#,###\ ">
                  <c:v>753</c:v>
                </c:pt>
                <c:pt idx="231" formatCode="#,##0\ ">
                  <c:v>777</c:v>
                </c:pt>
                <c:pt idx="232" formatCode="#,##0\ ">
                  <c:v>753</c:v>
                </c:pt>
                <c:pt idx="233" formatCode="#,##0\ ">
                  <c:v>769</c:v>
                </c:pt>
                <c:pt idx="234" formatCode="#,##0\ ">
                  <c:v>769</c:v>
                </c:pt>
                <c:pt idx="235" formatCode="#,##0\ ">
                  <c:v>734</c:v>
                </c:pt>
                <c:pt idx="236" formatCode="#,##0\ ">
                  <c:v>777</c:v>
                </c:pt>
                <c:pt idx="237" formatCode="#,##0\ ">
                  <c:v>859</c:v>
                </c:pt>
                <c:pt idx="238" formatCode="#,##0\ ">
                  <c:v>817</c:v>
                </c:pt>
                <c:pt idx="239" formatCode="#,##0\ ">
                  <c:v>801</c:v>
                </c:pt>
                <c:pt idx="240">
                  <c:v>785</c:v>
                </c:pt>
                <c:pt idx="241" formatCode="#,##0\ ">
                  <c:v>864</c:v>
                </c:pt>
                <c:pt idx="242">
                  <c:v>836</c:v>
                </c:pt>
                <c:pt idx="243">
                  <c:v>825</c:v>
                </c:pt>
                <c:pt idx="244">
                  <c:v>832</c:v>
                </c:pt>
                <c:pt idx="245">
                  <c:v>867</c:v>
                </c:pt>
                <c:pt idx="246">
                  <c:v>841</c:v>
                </c:pt>
                <c:pt idx="247">
                  <c:v>867</c:v>
                </c:pt>
                <c:pt idx="248">
                  <c:v>839</c:v>
                </c:pt>
                <c:pt idx="249">
                  <c:v>878</c:v>
                </c:pt>
                <c:pt idx="250">
                  <c:v>924</c:v>
                </c:pt>
                <c:pt idx="251">
                  <c:v>824</c:v>
                </c:pt>
                <c:pt idx="252">
                  <c:v>872</c:v>
                </c:pt>
                <c:pt idx="253">
                  <c:v>892</c:v>
                </c:pt>
                <c:pt idx="254">
                  <c:v>881</c:v>
                </c:pt>
                <c:pt idx="255">
                  <c:v>918</c:v>
                </c:pt>
                <c:pt idx="256">
                  <c:v>969</c:v>
                </c:pt>
                <c:pt idx="257">
                  <c:v>867</c:v>
                </c:pt>
                <c:pt idx="258">
                  <c:v>864</c:v>
                </c:pt>
                <c:pt idx="259">
                  <c:v>899</c:v>
                </c:pt>
                <c:pt idx="260">
                  <c:v>873</c:v>
                </c:pt>
                <c:pt idx="261">
                  <c:v>872</c:v>
                </c:pt>
                <c:pt idx="262">
                  <c:v>776</c:v>
                </c:pt>
                <c:pt idx="263">
                  <c:v>774</c:v>
                </c:pt>
                <c:pt idx="264">
                  <c:v>925</c:v>
                </c:pt>
                <c:pt idx="265">
                  <c:v>777</c:v>
                </c:pt>
                <c:pt idx="266">
                  <c:v>838</c:v>
                </c:pt>
                <c:pt idx="267">
                  <c:v>883</c:v>
                </c:pt>
                <c:pt idx="268">
                  <c:v>859</c:v>
                </c:pt>
                <c:pt idx="269">
                  <c:v>863</c:v>
                </c:pt>
                <c:pt idx="270">
                  <c:v>890</c:v>
                </c:pt>
                <c:pt idx="271">
                  <c:v>901</c:v>
                </c:pt>
                <c:pt idx="272">
                  <c:v>919</c:v>
                </c:pt>
                <c:pt idx="273">
                  <c:v>896</c:v>
                </c:pt>
                <c:pt idx="274">
                  <c:v>905</c:v>
                </c:pt>
                <c:pt idx="275">
                  <c:v>1007</c:v>
                </c:pt>
                <c:pt idx="276">
                  <c:v>968</c:v>
                </c:pt>
                <c:pt idx="277">
                  <c:v>1039</c:v>
                </c:pt>
                <c:pt idx="278">
                  <c:v>879</c:v>
                </c:pt>
                <c:pt idx="279">
                  <c:v>676</c:v>
                </c:pt>
                <c:pt idx="280">
                  <c:v>750</c:v>
                </c:pt>
                <c:pt idx="281">
                  <c:v>904</c:v>
                </c:pt>
                <c:pt idx="282">
                  <c:v>1012</c:v>
                </c:pt>
                <c:pt idx="283">
                  <c:v>1029</c:v>
                </c:pt>
                <c:pt idx="284">
                  <c:v>1116</c:v>
                </c:pt>
                <c:pt idx="285">
                  <c:v>1180</c:v>
                </c:pt>
                <c:pt idx="286">
                  <c:v>1173</c:v>
                </c:pt>
                <c:pt idx="287">
                  <c:v>1311</c:v>
                </c:pt>
                <c:pt idx="288">
                  <c:v>1115</c:v>
                </c:pt>
                <c:pt idx="289">
                  <c:v>1050</c:v>
                </c:pt>
                <c:pt idx="290">
                  <c:v>1227</c:v>
                </c:pt>
                <c:pt idx="291">
                  <c:v>1043</c:v>
                </c:pt>
                <c:pt idx="292" formatCode="#,##0.0_);\(#,##0.0\)">
                  <c:v>1109</c:v>
                </c:pt>
                <c:pt idx="293" formatCode="#,##0.0_);\(#,##0.0\)">
                  <c:v>1173</c:v>
                </c:pt>
                <c:pt idx="294" formatCode="#,##0.0_);\(#,##0.0\)">
                  <c:v>1136</c:v>
                </c:pt>
                <c:pt idx="295" formatCode="#,##0.0_);\(#,##0.0\)">
                  <c:v>1099</c:v>
                </c:pt>
                <c:pt idx="296" formatCode="#,##0.0_);\(#,##0.0\)">
                  <c:v>1094</c:v>
                </c:pt>
                <c:pt idx="297" formatCode="#,##0.0_);\(#,##0.0\)">
                  <c:v>1087</c:v>
                </c:pt>
                <c:pt idx="298" formatCode="#,##0.0_);\(#,##0.0\)">
                  <c:v>1231</c:v>
                </c:pt>
                <c:pt idx="299" formatCode="#,##0.0_);\(#,##0.0\)">
                  <c:v>1217</c:v>
                </c:pt>
                <c:pt idx="300" formatCode="#,##0.0_);\(#,##0.0\)">
                  <c:v>1157</c:v>
                </c:pt>
                <c:pt idx="301" formatCode="#,##0.0_);\(#,##0.0\)">
                  <c:v>1211</c:v>
                </c:pt>
                <c:pt idx="302" formatCode="#,##0.0_);\(#,##0.0\)">
                  <c:v>1179</c:v>
                </c:pt>
                <c:pt idx="303" formatCode="#,##0.0_);\(#,##0.0\)">
                  <c:v>1176</c:v>
                </c:pt>
                <c:pt idx="304" formatCode="#,##0.0_);\(#,##0.0\)">
                  <c:v>1067</c:v>
                </c:pt>
                <c:pt idx="305" formatCode="#,##0.0_);\(#,##0.0\)">
                  <c:v>1010</c:v>
                </c:pt>
                <c:pt idx="306" formatCode="#,##0.0_);\(#,##0.0\)">
                  <c:v>898</c:v>
                </c:pt>
                <c:pt idx="307" formatCode="#,##0.0_);\(#,##0.0\)">
                  <c:v>919</c:v>
                </c:pt>
                <c:pt idx="308" formatCode="#,##0.0_);\(#,##0.0\)">
                  <c:v>887</c:v>
                </c:pt>
                <c:pt idx="309" formatCode="#,##0.0_);\(#,##0.0\)">
                  <c:v>858</c:v>
                </c:pt>
                <c:pt idx="310" formatCode="#,##0.0_);\(#,##0.0\)">
                  <c:v>804</c:v>
                </c:pt>
                <c:pt idx="311" formatCode="#,##0.0_);\(#,##0.0\)">
                  <c:v>887</c:v>
                </c:pt>
                <c:pt idx="312" formatCode="#,##0.0_);\(#,##0.0\)">
                  <c:v>823</c:v>
                </c:pt>
                <c:pt idx="313" formatCode="#,##0.0_);\(#,##0.0\)">
                  <c:v>835</c:v>
                </c:pt>
                <c:pt idx="314" formatCode="#,##0.0_);\(#,##0.0\)">
                  <c:v>833</c:v>
                </c:pt>
                <c:pt idx="315" formatCode="#,##0.0_);\(#,##0.0\)">
                  <c:v>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7-4D9D-80FE-40BBEDD96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804832"/>
        <c:axId val="574793856"/>
      </c:areaChart>
      <c:barChart>
        <c:barDir val="col"/>
        <c:grouping val="clustered"/>
        <c:varyColors val="0"/>
        <c:ser>
          <c:idx val="1"/>
          <c:order val="1"/>
          <c:spPr>
            <a:solidFill>
              <a:srgbClr val="500000"/>
            </a:solidFill>
            <a:ln>
              <a:noFill/>
            </a:ln>
            <a:effectLst/>
          </c:spPr>
          <c:invertIfNegative val="0"/>
          <c:dPt>
            <c:idx val="295"/>
            <c:invertIfNegative val="0"/>
            <c:bubble3D val="0"/>
            <c:spPr>
              <a:solidFill>
                <a:srgbClr val="500000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9378-4573-BC12-E57A665F24D7}"/>
              </c:ext>
            </c:extLst>
          </c:dPt>
          <c:cat>
            <c:numRef>
              <c:f>Sheet2!$G$463:$G$779</c:f>
              <c:numCache>
                <c:formatCode>yyyy</c:formatCode>
                <c:ptCount val="317"/>
                <c:pt idx="0">
                  <c:v>35461</c:v>
                </c:pt>
                <c:pt idx="1">
                  <c:v>35489</c:v>
                </c:pt>
                <c:pt idx="2">
                  <c:v>35520</c:v>
                </c:pt>
                <c:pt idx="3">
                  <c:v>35550</c:v>
                </c:pt>
                <c:pt idx="4">
                  <c:v>35581</c:v>
                </c:pt>
                <c:pt idx="5">
                  <c:v>35611</c:v>
                </c:pt>
                <c:pt idx="6">
                  <c:v>35642</c:v>
                </c:pt>
                <c:pt idx="7">
                  <c:v>35673</c:v>
                </c:pt>
                <c:pt idx="8">
                  <c:v>35703</c:v>
                </c:pt>
                <c:pt idx="9">
                  <c:v>35734</c:v>
                </c:pt>
                <c:pt idx="10">
                  <c:v>35764</c:v>
                </c:pt>
                <c:pt idx="11">
                  <c:v>35795</c:v>
                </c:pt>
                <c:pt idx="12">
                  <c:v>35826</c:v>
                </c:pt>
                <c:pt idx="13">
                  <c:v>35854</c:v>
                </c:pt>
                <c:pt idx="14">
                  <c:v>35885</c:v>
                </c:pt>
                <c:pt idx="15">
                  <c:v>35915</c:v>
                </c:pt>
                <c:pt idx="16">
                  <c:v>35946</c:v>
                </c:pt>
                <c:pt idx="17">
                  <c:v>35976</c:v>
                </c:pt>
                <c:pt idx="18">
                  <c:v>36007</c:v>
                </c:pt>
                <c:pt idx="19">
                  <c:v>36038</c:v>
                </c:pt>
                <c:pt idx="20">
                  <c:v>36068</c:v>
                </c:pt>
                <c:pt idx="21">
                  <c:v>36099</c:v>
                </c:pt>
                <c:pt idx="22">
                  <c:v>36129</c:v>
                </c:pt>
                <c:pt idx="23">
                  <c:v>36160</c:v>
                </c:pt>
                <c:pt idx="24">
                  <c:v>36191</c:v>
                </c:pt>
                <c:pt idx="25">
                  <c:v>36219</c:v>
                </c:pt>
                <c:pt idx="26">
                  <c:v>36250</c:v>
                </c:pt>
                <c:pt idx="27">
                  <c:v>36280</c:v>
                </c:pt>
                <c:pt idx="28">
                  <c:v>36311</c:v>
                </c:pt>
                <c:pt idx="29">
                  <c:v>36341</c:v>
                </c:pt>
                <c:pt idx="30">
                  <c:v>36372</c:v>
                </c:pt>
                <c:pt idx="31">
                  <c:v>36403</c:v>
                </c:pt>
                <c:pt idx="32">
                  <c:v>36433</c:v>
                </c:pt>
                <c:pt idx="33">
                  <c:v>36464</c:v>
                </c:pt>
                <c:pt idx="34">
                  <c:v>36494</c:v>
                </c:pt>
                <c:pt idx="35">
                  <c:v>36525</c:v>
                </c:pt>
                <c:pt idx="36">
                  <c:v>36556</c:v>
                </c:pt>
                <c:pt idx="37">
                  <c:v>36585</c:v>
                </c:pt>
                <c:pt idx="38">
                  <c:v>36616</c:v>
                </c:pt>
                <c:pt idx="39">
                  <c:v>36646</c:v>
                </c:pt>
                <c:pt idx="40">
                  <c:v>36677</c:v>
                </c:pt>
                <c:pt idx="41">
                  <c:v>36707</c:v>
                </c:pt>
                <c:pt idx="42">
                  <c:v>36738</c:v>
                </c:pt>
                <c:pt idx="43">
                  <c:v>36769</c:v>
                </c:pt>
                <c:pt idx="44">
                  <c:v>36799</c:v>
                </c:pt>
                <c:pt idx="45">
                  <c:v>36830</c:v>
                </c:pt>
                <c:pt idx="46">
                  <c:v>36860</c:v>
                </c:pt>
                <c:pt idx="47">
                  <c:v>36891</c:v>
                </c:pt>
                <c:pt idx="48">
                  <c:v>36922</c:v>
                </c:pt>
                <c:pt idx="49">
                  <c:v>36950</c:v>
                </c:pt>
                <c:pt idx="50">
                  <c:v>36981</c:v>
                </c:pt>
                <c:pt idx="51">
                  <c:v>37011</c:v>
                </c:pt>
                <c:pt idx="52">
                  <c:v>37042</c:v>
                </c:pt>
                <c:pt idx="53">
                  <c:v>37072</c:v>
                </c:pt>
                <c:pt idx="54">
                  <c:v>37103</c:v>
                </c:pt>
                <c:pt idx="55">
                  <c:v>37134</c:v>
                </c:pt>
                <c:pt idx="56">
                  <c:v>37164</c:v>
                </c:pt>
                <c:pt idx="57">
                  <c:v>37195</c:v>
                </c:pt>
                <c:pt idx="58">
                  <c:v>37225</c:v>
                </c:pt>
                <c:pt idx="59">
                  <c:v>37256</c:v>
                </c:pt>
                <c:pt idx="60">
                  <c:v>37287</c:v>
                </c:pt>
                <c:pt idx="61">
                  <c:v>37315</c:v>
                </c:pt>
                <c:pt idx="62">
                  <c:v>37346</c:v>
                </c:pt>
                <c:pt idx="63">
                  <c:v>37376</c:v>
                </c:pt>
                <c:pt idx="64">
                  <c:v>37407</c:v>
                </c:pt>
                <c:pt idx="65">
                  <c:v>37437</c:v>
                </c:pt>
                <c:pt idx="66">
                  <c:v>37468</c:v>
                </c:pt>
                <c:pt idx="67">
                  <c:v>37499</c:v>
                </c:pt>
                <c:pt idx="68">
                  <c:v>37529</c:v>
                </c:pt>
                <c:pt idx="69">
                  <c:v>37560</c:v>
                </c:pt>
                <c:pt idx="70">
                  <c:v>37590</c:v>
                </c:pt>
                <c:pt idx="71">
                  <c:v>37621</c:v>
                </c:pt>
                <c:pt idx="72">
                  <c:v>37652</c:v>
                </c:pt>
                <c:pt idx="73">
                  <c:v>37680</c:v>
                </c:pt>
                <c:pt idx="74">
                  <c:v>37711</c:v>
                </c:pt>
                <c:pt idx="75">
                  <c:v>37741</c:v>
                </c:pt>
                <c:pt idx="76">
                  <c:v>37772</c:v>
                </c:pt>
                <c:pt idx="77">
                  <c:v>37802</c:v>
                </c:pt>
                <c:pt idx="78">
                  <c:v>37833</c:v>
                </c:pt>
                <c:pt idx="79">
                  <c:v>37864</c:v>
                </c:pt>
                <c:pt idx="80">
                  <c:v>37894</c:v>
                </c:pt>
                <c:pt idx="81">
                  <c:v>37925</c:v>
                </c:pt>
                <c:pt idx="82">
                  <c:v>37955</c:v>
                </c:pt>
                <c:pt idx="83">
                  <c:v>37986</c:v>
                </c:pt>
                <c:pt idx="84">
                  <c:v>38017</c:v>
                </c:pt>
                <c:pt idx="85">
                  <c:v>38046</c:v>
                </c:pt>
                <c:pt idx="86">
                  <c:v>38077</c:v>
                </c:pt>
                <c:pt idx="87">
                  <c:v>38107</c:v>
                </c:pt>
                <c:pt idx="88">
                  <c:v>38138</c:v>
                </c:pt>
                <c:pt idx="89">
                  <c:v>38168</c:v>
                </c:pt>
                <c:pt idx="90">
                  <c:v>38199</c:v>
                </c:pt>
                <c:pt idx="91">
                  <c:v>38230</c:v>
                </c:pt>
                <c:pt idx="92">
                  <c:v>38260</c:v>
                </c:pt>
                <c:pt idx="93">
                  <c:v>38291</c:v>
                </c:pt>
                <c:pt idx="94">
                  <c:v>38321</c:v>
                </c:pt>
                <c:pt idx="95">
                  <c:v>38352</c:v>
                </c:pt>
                <c:pt idx="96">
                  <c:v>38383</c:v>
                </c:pt>
                <c:pt idx="97">
                  <c:v>38411</c:v>
                </c:pt>
                <c:pt idx="98">
                  <c:v>38442</c:v>
                </c:pt>
                <c:pt idx="99">
                  <c:v>38472</c:v>
                </c:pt>
                <c:pt idx="100">
                  <c:v>38503</c:v>
                </c:pt>
                <c:pt idx="101">
                  <c:v>38533</c:v>
                </c:pt>
                <c:pt idx="102">
                  <c:v>38564</c:v>
                </c:pt>
                <c:pt idx="103">
                  <c:v>38595</c:v>
                </c:pt>
                <c:pt idx="104">
                  <c:v>38625</c:v>
                </c:pt>
                <c:pt idx="105">
                  <c:v>38656</c:v>
                </c:pt>
                <c:pt idx="106">
                  <c:v>38686</c:v>
                </c:pt>
                <c:pt idx="107">
                  <c:v>38717</c:v>
                </c:pt>
                <c:pt idx="108">
                  <c:v>38748</c:v>
                </c:pt>
                <c:pt idx="109">
                  <c:v>38776</c:v>
                </c:pt>
                <c:pt idx="110">
                  <c:v>38807</c:v>
                </c:pt>
                <c:pt idx="111">
                  <c:v>38837</c:v>
                </c:pt>
                <c:pt idx="112">
                  <c:v>38868</c:v>
                </c:pt>
                <c:pt idx="113">
                  <c:v>38898</c:v>
                </c:pt>
                <c:pt idx="114">
                  <c:v>38929</c:v>
                </c:pt>
                <c:pt idx="115">
                  <c:v>38960</c:v>
                </c:pt>
                <c:pt idx="116">
                  <c:v>38990</c:v>
                </c:pt>
                <c:pt idx="117">
                  <c:v>39021</c:v>
                </c:pt>
                <c:pt idx="118">
                  <c:v>39051</c:v>
                </c:pt>
                <c:pt idx="119">
                  <c:v>39082</c:v>
                </c:pt>
                <c:pt idx="120">
                  <c:v>39113</c:v>
                </c:pt>
                <c:pt idx="121">
                  <c:v>39141</c:v>
                </c:pt>
                <c:pt idx="122">
                  <c:v>39172</c:v>
                </c:pt>
                <c:pt idx="123">
                  <c:v>39202</c:v>
                </c:pt>
                <c:pt idx="124">
                  <c:v>39233</c:v>
                </c:pt>
                <c:pt idx="125">
                  <c:v>39263</c:v>
                </c:pt>
                <c:pt idx="126">
                  <c:v>39294</c:v>
                </c:pt>
                <c:pt idx="127">
                  <c:v>39325</c:v>
                </c:pt>
                <c:pt idx="128">
                  <c:v>39355</c:v>
                </c:pt>
                <c:pt idx="129">
                  <c:v>39386</c:v>
                </c:pt>
                <c:pt idx="130">
                  <c:v>39416</c:v>
                </c:pt>
                <c:pt idx="131">
                  <c:v>39447</c:v>
                </c:pt>
                <c:pt idx="132">
                  <c:v>39478</c:v>
                </c:pt>
                <c:pt idx="133">
                  <c:v>39507</c:v>
                </c:pt>
                <c:pt idx="134">
                  <c:v>39538</c:v>
                </c:pt>
                <c:pt idx="135">
                  <c:v>39568</c:v>
                </c:pt>
                <c:pt idx="136">
                  <c:v>39599</c:v>
                </c:pt>
                <c:pt idx="137">
                  <c:v>39629</c:v>
                </c:pt>
                <c:pt idx="138">
                  <c:v>39660</c:v>
                </c:pt>
                <c:pt idx="139">
                  <c:v>39691</c:v>
                </c:pt>
                <c:pt idx="140">
                  <c:v>39721</c:v>
                </c:pt>
                <c:pt idx="141">
                  <c:v>39752</c:v>
                </c:pt>
                <c:pt idx="142">
                  <c:v>39782</c:v>
                </c:pt>
                <c:pt idx="143">
                  <c:v>39813</c:v>
                </c:pt>
                <c:pt idx="144">
                  <c:v>39844</c:v>
                </c:pt>
                <c:pt idx="145">
                  <c:v>39872</c:v>
                </c:pt>
                <c:pt idx="146">
                  <c:v>39903</c:v>
                </c:pt>
                <c:pt idx="147">
                  <c:v>39933</c:v>
                </c:pt>
                <c:pt idx="148">
                  <c:v>39964</c:v>
                </c:pt>
                <c:pt idx="149">
                  <c:v>39994</c:v>
                </c:pt>
                <c:pt idx="150">
                  <c:v>40025</c:v>
                </c:pt>
                <c:pt idx="151">
                  <c:v>40056</c:v>
                </c:pt>
                <c:pt idx="152">
                  <c:v>40086</c:v>
                </c:pt>
                <c:pt idx="153">
                  <c:v>40117</c:v>
                </c:pt>
                <c:pt idx="154">
                  <c:v>40147</c:v>
                </c:pt>
                <c:pt idx="155">
                  <c:v>40178</c:v>
                </c:pt>
                <c:pt idx="156">
                  <c:v>40209</c:v>
                </c:pt>
                <c:pt idx="157">
                  <c:v>40237</c:v>
                </c:pt>
                <c:pt idx="158">
                  <c:v>40268</c:v>
                </c:pt>
                <c:pt idx="159">
                  <c:v>40298</c:v>
                </c:pt>
                <c:pt idx="160">
                  <c:v>40329</c:v>
                </c:pt>
                <c:pt idx="161">
                  <c:v>40359</c:v>
                </c:pt>
                <c:pt idx="162">
                  <c:v>40390</c:v>
                </c:pt>
                <c:pt idx="163">
                  <c:v>40421</c:v>
                </c:pt>
                <c:pt idx="164">
                  <c:v>40451</c:v>
                </c:pt>
                <c:pt idx="165">
                  <c:v>40482</c:v>
                </c:pt>
                <c:pt idx="166">
                  <c:v>40512</c:v>
                </c:pt>
                <c:pt idx="167">
                  <c:v>40543</c:v>
                </c:pt>
                <c:pt idx="168">
                  <c:v>40574</c:v>
                </c:pt>
                <c:pt idx="169">
                  <c:v>40602</c:v>
                </c:pt>
                <c:pt idx="170">
                  <c:v>40633</c:v>
                </c:pt>
                <c:pt idx="171">
                  <c:v>40663</c:v>
                </c:pt>
                <c:pt idx="172">
                  <c:v>40694</c:v>
                </c:pt>
                <c:pt idx="173">
                  <c:v>40724</c:v>
                </c:pt>
                <c:pt idx="174">
                  <c:v>40755</c:v>
                </c:pt>
                <c:pt idx="175">
                  <c:v>40786</c:v>
                </c:pt>
                <c:pt idx="176">
                  <c:v>40816</c:v>
                </c:pt>
                <c:pt idx="177">
                  <c:v>40847</c:v>
                </c:pt>
                <c:pt idx="178">
                  <c:v>40877</c:v>
                </c:pt>
                <c:pt idx="179">
                  <c:v>40908</c:v>
                </c:pt>
                <c:pt idx="180">
                  <c:v>40939</c:v>
                </c:pt>
                <c:pt idx="181">
                  <c:v>40968</c:v>
                </c:pt>
                <c:pt idx="182">
                  <c:v>40999</c:v>
                </c:pt>
                <c:pt idx="183">
                  <c:v>41029</c:v>
                </c:pt>
                <c:pt idx="184">
                  <c:v>41060</c:v>
                </c:pt>
                <c:pt idx="185">
                  <c:v>41090</c:v>
                </c:pt>
                <c:pt idx="186">
                  <c:v>41121</c:v>
                </c:pt>
                <c:pt idx="187">
                  <c:v>41152</c:v>
                </c:pt>
                <c:pt idx="188">
                  <c:v>41182</c:v>
                </c:pt>
                <c:pt idx="189">
                  <c:v>41213</c:v>
                </c:pt>
                <c:pt idx="190">
                  <c:v>41243</c:v>
                </c:pt>
                <c:pt idx="191">
                  <c:v>41274</c:v>
                </c:pt>
                <c:pt idx="192">
                  <c:v>41305</c:v>
                </c:pt>
                <c:pt idx="193">
                  <c:v>41333</c:v>
                </c:pt>
                <c:pt idx="194">
                  <c:v>41364</c:v>
                </c:pt>
                <c:pt idx="195">
                  <c:v>41394</c:v>
                </c:pt>
                <c:pt idx="196">
                  <c:v>41425</c:v>
                </c:pt>
                <c:pt idx="197">
                  <c:v>41455</c:v>
                </c:pt>
                <c:pt idx="198">
                  <c:v>41486</c:v>
                </c:pt>
                <c:pt idx="199">
                  <c:v>41517</c:v>
                </c:pt>
                <c:pt idx="200">
                  <c:v>41547</c:v>
                </c:pt>
                <c:pt idx="201">
                  <c:v>41578</c:v>
                </c:pt>
                <c:pt idx="202">
                  <c:v>41608</c:v>
                </c:pt>
                <c:pt idx="203">
                  <c:v>41639</c:v>
                </c:pt>
                <c:pt idx="204">
                  <c:v>41670</c:v>
                </c:pt>
                <c:pt idx="205">
                  <c:v>41698</c:v>
                </c:pt>
                <c:pt idx="206">
                  <c:v>41729</c:v>
                </c:pt>
                <c:pt idx="207">
                  <c:v>41759</c:v>
                </c:pt>
                <c:pt idx="208">
                  <c:v>41790</c:v>
                </c:pt>
                <c:pt idx="209">
                  <c:v>41820</c:v>
                </c:pt>
                <c:pt idx="210">
                  <c:v>41851</c:v>
                </c:pt>
                <c:pt idx="211">
                  <c:v>41882</c:v>
                </c:pt>
                <c:pt idx="212">
                  <c:v>41912</c:v>
                </c:pt>
                <c:pt idx="213">
                  <c:v>41943</c:v>
                </c:pt>
                <c:pt idx="214">
                  <c:v>41973</c:v>
                </c:pt>
                <c:pt idx="215">
                  <c:v>42004</c:v>
                </c:pt>
                <c:pt idx="216">
                  <c:v>42035</c:v>
                </c:pt>
                <c:pt idx="217">
                  <c:v>42063</c:v>
                </c:pt>
                <c:pt idx="218">
                  <c:v>42094</c:v>
                </c:pt>
                <c:pt idx="219">
                  <c:v>42124</c:v>
                </c:pt>
                <c:pt idx="220">
                  <c:v>42155</c:v>
                </c:pt>
                <c:pt idx="221">
                  <c:v>42185</c:v>
                </c:pt>
                <c:pt idx="222">
                  <c:v>42216</c:v>
                </c:pt>
                <c:pt idx="223">
                  <c:v>42247</c:v>
                </c:pt>
                <c:pt idx="224">
                  <c:v>42277</c:v>
                </c:pt>
                <c:pt idx="225">
                  <c:v>42308</c:v>
                </c:pt>
                <c:pt idx="226">
                  <c:v>42338</c:v>
                </c:pt>
                <c:pt idx="227">
                  <c:v>42369</c:v>
                </c:pt>
                <c:pt idx="228">
                  <c:v>42400</c:v>
                </c:pt>
                <c:pt idx="229">
                  <c:v>42429</c:v>
                </c:pt>
                <c:pt idx="230">
                  <c:v>42460</c:v>
                </c:pt>
                <c:pt idx="231">
                  <c:v>42490</c:v>
                </c:pt>
                <c:pt idx="232">
                  <c:v>42521</c:v>
                </c:pt>
                <c:pt idx="233">
                  <c:v>42551</c:v>
                </c:pt>
                <c:pt idx="234">
                  <c:v>42582</c:v>
                </c:pt>
                <c:pt idx="235">
                  <c:v>42613</c:v>
                </c:pt>
                <c:pt idx="236">
                  <c:v>42643</c:v>
                </c:pt>
                <c:pt idx="237">
                  <c:v>42674</c:v>
                </c:pt>
                <c:pt idx="238">
                  <c:v>42704</c:v>
                </c:pt>
                <c:pt idx="239">
                  <c:v>42735</c:v>
                </c:pt>
                <c:pt idx="240">
                  <c:v>42766</c:v>
                </c:pt>
                <c:pt idx="241">
                  <c:v>42794</c:v>
                </c:pt>
                <c:pt idx="242">
                  <c:v>42825</c:v>
                </c:pt>
                <c:pt idx="243">
                  <c:v>42855</c:v>
                </c:pt>
                <c:pt idx="244">
                  <c:v>42886</c:v>
                </c:pt>
                <c:pt idx="245">
                  <c:v>42916</c:v>
                </c:pt>
                <c:pt idx="246">
                  <c:v>42947</c:v>
                </c:pt>
                <c:pt idx="247">
                  <c:v>42978</c:v>
                </c:pt>
                <c:pt idx="248">
                  <c:v>43008</c:v>
                </c:pt>
                <c:pt idx="249">
                  <c:v>43039</c:v>
                </c:pt>
                <c:pt idx="250">
                  <c:v>43069</c:v>
                </c:pt>
                <c:pt idx="251">
                  <c:v>43100</c:v>
                </c:pt>
                <c:pt idx="252">
                  <c:v>43131</c:v>
                </c:pt>
                <c:pt idx="253">
                  <c:v>43159</c:v>
                </c:pt>
                <c:pt idx="254">
                  <c:v>43190</c:v>
                </c:pt>
                <c:pt idx="255">
                  <c:v>43220</c:v>
                </c:pt>
                <c:pt idx="256">
                  <c:v>43251</c:v>
                </c:pt>
                <c:pt idx="257">
                  <c:v>43281</c:v>
                </c:pt>
                <c:pt idx="258">
                  <c:v>43312</c:v>
                </c:pt>
                <c:pt idx="259">
                  <c:v>43343</c:v>
                </c:pt>
                <c:pt idx="260">
                  <c:v>43373</c:v>
                </c:pt>
                <c:pt idx="261">
                  <c:v>43404</c:v>
                </c:pt>
                <c:pt idx="262">
                  <c:v>43434</c:v>
                </c:pt>
                <c:pt idx="263">
                  <c:v>43465</c:v>
                </c:pt>
                <c:pt idx="264">
                  <c:v>43496</c:v>
                </c:pt>
                <c:pt idx="265">
                  <c:v>43524</c:v>
                </c:pt>
                <c:pt idx="266">
                  <c:v>43555</c:v>
                </c:pt>
                <c:pt idx="267">
                  <c:v>43585</c:v>
                </c:pt>
                <c:pt idx="268">
                  <c:v>43616</c:v>
                </c:pt>
                <c:pt idx="269">
                  <c:v>43646</c:v>
                </c:pt>
                <c:pt idx="270">
                  <c:v>43677</c:v>
                </c:pt>
                <c:pt idx="271">
                  <c:v>43708</c:v>
                </c:pt>
                <c:pt idx="272">
                  <c:v>43738</c:v>
                </c:pt>
                <c:pt idx="273">
                  <c:v>43769</c:v>
                </c:pt>
                <c:pt idx="274">
                  <c:v>43799</c:v>
                </c:pt>
                <c:pt idx="275">
                  <c:v>43830</c:v>
                </c:pt>
                <c:pt idx="276">
                  <c:v>43861</c:v>
                </c:pt>
                <c:pt idx="277">
                  <c:v>43890</c:v>
                </c:pt>
                <c:pt idx="278">
                  <c:v>43921</c:v>
                </c:pt>
                <c:pt idx="279">
                  <c:v>43951</c:v>
                </c:pt>
                <c:pt idx="280">
                  <c:v>43982</c:v>
                </c:pt>
                <c:pt idx="281">
                  <c:v>44012</c:v>
                </c:pt>
                <c:pt idx="282">
                  <c:v>44043</c:v>
                </c:pt>
                <c:pt idx="283">
                  <c:v>44074</c:v>
                </c:pt>
                <c:pt idx="284">
                  <c:v>44104</c:v>
                </c:pt>
                <c:pt idx="285">
                  <c:v>44135</c:v>
                </c:pt>
                <c:pt idx="286">
                  <c:v>44165</c:v>
                </c:pt>
                <c:pt idx="287">
                  <c:v>44196</c:v>
                </c:pt>
                <c:pt idx="288">
                  <c:v>44227</c:v>
                </c:pt>
                <c:pt idx="289">
                  <c:v>44255</c:v>
                </c:pt>
                <c:pt idx="290">
                  <c:v>44286</c:v>
                </c:pt>
                <c:pt idx="291">
                  <c:v>44316</c:v>
                </c:pt>
                <c:pt idx="292">
                  <c:v>44347</c:v>
                </c:pt>
                <c:pt idx="293">
                  <c:v>44377</c:v>
                </c:pt>
                <c:pt idx="294">
                  <c:v>44408</c:v>
                </c:pt>
                <c:pt idx="295">
                  <c:v>44439</c:v>
                </c:pt>
                <c:pt idx="296">
                  <c:v>44469</c:v>
                </c:pt>
                <c:pt idx="297">
                  <c:v>44500</c:v>
                </c:pt>
                <c:pt idx="298">
                  <c:v>44530</c:v>
                </c:pt>
                <c:pt idx="299">
                  <c:v>44561</c:v>
                </c:pt>
                <c:pt idx="300">
                  <c:v>44592</c:v>
                </c:pt>
                <c:pt idx="301">
                  <c:v>44620</c:v>
                </c:pt>
                <c:pt idx="302">
                  <c:v>44651</c:v>
                </c:pt>
                <c:pt idx="303">
                  <c:v>44681</c:v>
                </c:pt>
                <c:pt idx="304">
                  <c:v>44712</c:v>
                </c:pt>
                <c:pt idx="305">
                  <c:v>44742</c:v>
                </c:pt>
                <c:pt idx="306">
                  <c:v>44773</c:v>
                </c:pt>
                <c:pt idx="307">
                  <c:v>44804</c:v>
                </c:pt>
                <c:pt idx="308">
                  <c:v>44834</c:v>
                </c:pt>
                <c:pt idx="309">
                  <c:v>44865</c:v>
                </c:pt>
                <c:pt idx="310">
                  <c:v>44895</c:v>
                </c:pt>
                <c:pt idx="311">
                  <c:v>44926</c:v>
                </c:pt>
                <c:pt idx="312">
                  <c:v>44957</c:v>
                </c:pt>
                <c:pt idx="313">
                  <c:v>44985</c:v>
                </c:pt>
                <c:pt idx="314">
                  <c:v>45016</c:v>
                </c:pt>
                <c:pt idx="315">
                  <c:v>45046</c:v>
                </c:pt>
                <c:pt idx="316">
                  <c:v>45077</c:v>
                </c:pt>
              </c:numCache>
            </c:numRef>
          </c:cat>
          <c:val>
            <c:numRef>
              <c:f>Sheet2!$I$463:$I$779</c:f>
              <c:numCache>
                <c:formatCode>0%</c:formatCode>
                <c:ptCount val="317"/>
                <c:pt idx="0">
                  <c:v>0</c:v>
                </c:pt>
                <c:pt idx="1">
                  <c:v>0.29000000000000004</c:v>
                </c:pt>
                <c:pt idx="2">
                  <c:v>0.29000000000000004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0.41000000000000003</c:v>
                </c:pt>
                <c:pt idx="19">
                  <c:v>0.41000000000000003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0.4</c:v>
                </c:pt>
                <c:pt idx="43">
                  <c:v>0.4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0.39</c:v>
                </c:pt>
                <c:pt idx="52">
                  <c:v>0.39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0.45000000000000007</c:v>
                </c:pt>
                <c:pt idx="77">
                  <c:v>0.45000000000000007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0.53</c:v>
                </c:pt>
                <c:pt idx="103">
                  <c:v>0.53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7.0000000000000007E-2</c:v>
                </c:pt>
                <c:pt idx="145">
                  <c:v>7.0000000000000007E-2</c:v>
                </c:pt>
                <c:pt idx="146">
                  <c:v>0</c:v>
                </c:pt>
                <c:pt idx="147">
                  <c:v>9.0000000000000011E-2</c:v>
                </c:pt>
                <c:pt idx="148">
                  <c:v>9.0000000000000011E-2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0.16</c:v>
                </c:pt>
                <c:pt idx="158">
                  <c:v>0.16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0.43</c:v>
                </c:pt>
                <c:pt idx="188">
                  <c:v>0.43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0.59000000000000008</c:v>
                </c:pt>
                <c:pt idx="199">
                  <c:v>0.59000000000000008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0.59000000000000008</c:v>
                </c:pt>
                <c:pt idx="208">
                  <c:v>0.59000000000000008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0.62</c:v>
                </c:pt>
                <c:pt idx="220">
                  <c:v>0.62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0.64</c:v>
                </c:pt>
                <c:pt idx="232">
                  <c:v>0.64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0.64</c:v>
                </c:pt>
                <c:pt idx="245">
                  <c:v>0.64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0.65</c:v>
                </c:pt>
                <c:pt idx="260">
                  <c:v>0.65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0.58000000000000007</c:v>
                </c:pt>
                <c:pt idx="272">
                  <c:v>0.58000000000000007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0.63</c:v>
                </c:pt>
                <c:pt idx="284">
                  <c:v>0.63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0.76</c:v>
                </c:pt>
                <c:pt idx="296">
                  <c:v>0.76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0.66999999999999993</c:v>
                </c:pt>
                <c:pt idx="316">
                  <c:v>0.66999999999999993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B7-4D9D-80FE-40BBEDD96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"/>
        <c:axId val="574795424"/>
        <c:axId val="574795032"/>
      </c:barChart>
      <c:dateAx>
        <c:axId val="574804832"/>
        <c:scaling>
          <c:orientation val="minMax"/>
          <c:max val="45078"/>
        </c:scaling>
        <c:delete val="0"/>
        <c:axPos val="b"/>
        <c:numFmt formatCode="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4793856"/>
        <c:crosses val="autoZero"/>
        <c:auto val="1"/>
        <c:lblOffset val="100"/>
        <c:baseTimeUnit val="months"/>
        <c:majorUnit val="12"/>
        <c:minorUnit val="12"/>
      </c:dateAx>
      <c:valAx>
        <c:axId val="574793856"/>
        <c:scaling>
          <c:orientation val="minMax"/>
          <c:max val="2100"/>
        </c:scaling>
        <c:delete val="0"/>
        <c:axPos val="l"/>
        <c:numFmt formatCode="#,##0_);\(#,##0\)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4804832"/>
        <c:crosses val="autoZero"/>
        <c:crossBetween val="between"/>
        <c:majorUnit val="300"/>
      </c:valAx>
      <c:valAx>
        <c:axId val="57479503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66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4795424"/>
        <c:crosses val="max"/>
        <c:crossBetween val="between"/>
      </c:valAx>
      <c:dateAx>
        <c:axId val="574795424"/>
        <c:scaling>
          <c:orientation val="minMax"/>
        </c:scaling>
        <c:delete val="1"/>
        <c:axPos val="b"/>
        <c:numFmt formatCode="yyyy" sourceLinked="1"/>
        <c:majorTickMark val="out"/>
        <c:minorTickMark val="none"/>
        <c:tickLblPos val="nextTo"/>
        <c:crossAx val="574795032"/>
        <c:crosses val="autoZero"/>
        <c:auto val="1"/>
        <c:lblOffset val="100"/>
        <c:baseTimeUnit val="months"/>
      </c:date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183709211103177E-2"/>
          <c:y val="1.0854274373679033E-3"/>
          <c:w val="0.9799086757990868"/>
          <c:h val="0.9771663061641605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Sheet1!$D$14</c:f>
              <c:strCache>
                <c:ptCount val="1"/>
                <c:pt idx="0">
                  <c:v>Pure cost of delay during construciton</c:v>
                </c:pt>
              </c:strCache>
            </c:strRef>
          </c:tx>
          <c:spPr>
            <a:solidFill>
              <a:srgbClr val="9D968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6295442797914947"/>
                  <c:y val="-2.71029389090601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527C2E-92CF-4F41-9E16-30B47F602F88}" type="SERIESNAME">
                      <a:rPr lang="en-US" sz="1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000" b="1"/>
                      </a:pPr>
                      <a:t>[SERIES NAME]</a:t>
                    </a:fld>
                    <a:r>
                      <a:rPr lang="en-US" sz="10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, </a:t>
                    </a:r>
                    <a:fld id="{48EE3134-3CDE-423C-89B1-CB49F9D1492C}" type="VALUE">
                      <a:rPr lang="en-US" sz="10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>
                        <a:defRPr sz="1000" b="1"/>
                      </a:pPr>
                      <a:t>[VALUE]</a:t>
                    </a:fld>
                    <a:endParaRPr lang="en-US" sz="1000" baseline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pPr>
                <a:solidFill>
                  <a:srgbClr val="9D968D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67998717219823"/>
                      <c:h val="9.855944926780835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11A-4BA2-B979-05AE13335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Sheet1!$F$14</c:f>
              <c:numCache>
                <c:formatCode>"$"#,##0_);[Red]\("$"#,##0\)</c:formatCode>
                <c:ptCount val="1"/>
                <c:pt idx="0">
                  <c:v>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1A-4BA2-B979-05AE13335482}"/>
            </c:ext>
          </c:extLst>
        </c:ser>
        <c:ser>
          <c:idx val="0"/>
          <c:order val="1"/>
          <c:tx>
            <c:strRef>
              <c:f>Sheet1!$D$13</c:f>
              <c:strCache>
                <c:ptCount val="1"/>
                <c:pt idx="0">
                  <c:v>OSHA/other labor requirements during construction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4471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1A-4BA2-B979-05AE1333548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55806737019532"/>
                      <c:h val="6.18343428058651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11A-4BA2-B979-05AE13335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Sheet1!$F$13</c:f>
              <c:numCache>
                <c:formatCode>"$"#,##0_);[Red]\("$"#,##0\)</c:formatCode>
                <c:ptCount val="1"/>
                <c:pt idx="0">
                  <c:v>4477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1A-4BA2-B979-05AE13335482}"/>
            </c:ext>
          </c:extLst>
        </c:ser>
        <c:ser>
          <c:idx val="2"/>
          <c:order val="2"/>
          <c:tx>
            <c:strRef>
              <c:f>Sheet1!$D$12</c:f>
              <c:strCache>
                <c:ptCount val="1"/>
                <c:pt idx="0">
                  <c:v>Architectural design standards beyond the ordinary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CD60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11A-4BA2-B979-05AE133354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Sheet1!$F$12</c:f>
              <c:numCache>
                <c:formatCode>"$"#,##0_);[Red]\("$"#,##0\)</c:formatCode>
                <c:ptCount val="1"/>
                <c:pt idx="0">
                  <c:v>10794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11A-4BA2-B979-05AE13335482}"/>
            </c:ext>
          </c:extLst>
        </c:ser>
        <c:ser>
          <c:idx val="3"/>
          <c:order val="3"/>
          <c:tx>
            <c:strRef>
              <c:f>Sheet1!$D$11</c:f>
              <c:strCache>
                <c:ptCount val="1"/>
                <c:pt idx="0">
                  <c:v>Changes to building codes over the past 10 years</c:v>
                </c:pt>
              </c:strCache>
            </c:strRef>
          </c:tx>
          <c:spPr>
            <a:solidFill>
              <a:srgbClr val="0D284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Sheet1!$F$11</c:f>
              <c:numCache>
                <c:formatCode>"$"#,##0_);[Red]\("$"#,##0\)</c:formatCode>
                <c:ptCount val="1"/>
                <c:pt idx="0">
                  <c:v>24144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1A-4BA2-B979-05AE13335482}"/>
            </c:ext>
          </c:extLst>
        </c:ser>
        <c:ser>
          <c:idx val="4"/>
          <c:order val="4"/>
          <c:tx>
            <c:strRef>
              <c:f>Sheet1!$D$10</c:f>
              <c:strCache>
                <c:ptCount val="1"/>
                <c:pt idx="0">
                  <c:v>Fees paid by the builder after purchasing the lot</c:v>
                </c:pt>
              </c:strCache>
            </c:strRef>
          </c:tx>
          <c:spPr>
            <a:solidFill>
              <a:srgbClr val="C6C8C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Sheet1!$F$10</c:f>
              <c:numCache>
                <c:formatCode>"$"#,##0_);[Red]\("$"#,##0\)</c:formatCode>
                <c:ptCount val="1"/>
                <c:pt idx="0">
                  <c:v>12184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11A-4BA2-B979-05AE13335482}"/>
            </c:ext>
          </c:extLst>
        </c:ser>
        <c:ser>
          <c:idx val="5"/>
          <c:order val="5"/>
          <c:tx>
            <c:strRef>
              <c:f>Sheet1!$D$9</c:f>
              <c:strCache>
                <c:ptCount val="1"/>
                <c:pt idx="0">
                  <c:v>Pure cost of delay during development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6701598815548994"/>
                  <c:y val="8.96270159318825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2EB6FC8-3EBC-4479-A747-809F564450B2}" type="SERIESNAME">
                      <a:rPr lang="en-US" sz="1000">
                        <a:solidFill>
                          <a:schemeClr val="bg1"/>
                        </a:solidFill>
                      </a:rPr>
                      <a:pPr>
                        <a:defRPr sz="1000" b="1">
                          <a:solidFill>
                            <a:sysClr val="windowText" lastClr="000000"/>
                          </a:solidFill>
                        </a:defRPr>
                      </a:pPr>
                      <a:t>[SERIES NAME]</a:t>
                    </a:fld>
                    <a:r>
                      <a:rPr lang="en-US" sz="1000" baseline="0" dirty="0"/>
                      <a:t>, </a:t>
                    </a:r>
                    <a:fld id="{DCE1D345-9FAC-4694-ABE7-3859E25C7E50}" type="VALUE">
                      <a:rPr lang="en-US" sz="1000" baseline="0">
                        <a:solidFill>
                          <a:schemeClr val="bg1"/>
                        </a:solidFill>
                      </a:rPr>
                      <a:pPr>
                        <a:defRPr sz="1000" b="1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000" baseline="0" dirty="0"/>
                  </a:p>
                </c:rich>
              </c:tx>
              <c:spPr>
                <a:solidFill>
                  <a:srgbClr val="00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0175870143176"/>
                      <c:h val="0.133229225082583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11A-4BA2-B979-05AE13335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Sheet1!$F$9</c:f>
              <c:numCache>
                <c:formatCode>"$"#,##0_);[Red]\("$"#,##0\)</c:formatCode>
                <c:ptCount val="1"/>
                <c:pt idx="0">
                  <c:v>1442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11A-4BA2-B979-05AE13335482}"/>
            </c:ext>
          </c:extLst>
        </c:ser>
        <c:ser>
          <c:idx val="6"/>
          <c:order val="6"/>
          <c:tx>
            <c:strRef>
              <c:f>Sheet1!$D$8</c:f>
              <c:strCache>
                <c:ptCount val="1"/>
                <c:pt idx="0">
                  <c:v>OSHA/other labor requirements during development</c:v>
                </c:pt>
              </c:strCache>
            </c:strRef>
          </c:tx>
          <c:spPr>
            <a:solidFill>
              <a:srgbClr val="A1CE5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6655662099659555"/>
                  <c:y val="-4.4166299399683355E-2"/>
                </c:manualLayout>
              </c:layout>
              <c:spPr>
                <a:solidFill>
                  <a:srgbClr val="A1CE5A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32333100445928"/>
                      <c:h val="0.122484562279156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411A-4BA2-B979-05AE13335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Sheet1!$F$8</c:f>
              <c:numCache>
                <c:formatCode>"$"#,##0_);[Red]\("$"#,##0\)</c:formatCode>
                <c:ptCount val="1"/>
                <c:pt idx="0">
                  <c:v>1779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11A-4BA2-B979-05AE13335482}"/>
            </c:ext>
          </c:extLst>
        </c:ser>
        <c:ser>
          <c:idx val="7"/>
          <c:order val="7"/>
          <c:tx>
            <c:strRef>
              <c:f>Sheet1!$D$7</c:f>
              <c:strCache>
                <c:ptCount val="1"/>
                <c:pt idx="0">
                  <c:v>Standards (setbacks, etc.) that go beyond the ordinary</c:v>
                </c:pt>
              </c:strCache>
            </c:strRef>
          </c:tx>
          <c:spPr>
            <a:solidFill>
              <a:srgbClr val="3E3935"/>
            </a:solidFill>
            <a:ln>
              <a:solidFill>
                <a:srgbClr val="D1CCC6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51871377484032"/>
                      <c:h val="7.91629769410912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6-411A-4BA2-B979-05AE13335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Sheet1!$F$7</c:f>
              <c:numCache>
                <c:formatCode>"$"#,##0_);[Red]\("$"#,##0\)</c:formatCode>
                <c:ptCount val="1"/>
                <c:pt idx="0">
                  <c:v>8992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11A-4BA2-B979-05AE13335482}"/>
            </c:ext>
          </c:extLst>
        </c:ser>
        <c:ser>
          <c:idx val="8"/>
          <c:order val="8"/>
          <c:tx>
            <c:strRef>
              <c:f>Sheet1!$D$6</c:f>
              <c:strCache>
                <c:ptCount val="1"/>
                <c:pt idx="0">
                  <c:v>Land dedicated to the govt. or otherwise left unbuilt</c:v>
                </c:pt>
              </c:strCache>
            </c:strRef>
          </c:tx>
          <c:spPr>
            <a:solidFill>
              <a:srgbClr val="7BC1EB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19660221941743"/>
                      <c:h val="7.91629769410912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11A-4BA2-B979-05AE13335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Sheet1!$F$6</c:f>
              <c:numCache>
                <c:formatCode>"$"#,##0_);[Red]\("$"#,##0\)</c:formatCode>
                <c:ptCount val="1"/>
                <c:pt idx="0">
                  <c:v>10854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11A-4BA2-B979-05AE13335482}"/>
            </c:ext>
          </c:extLst>
        </c:ser>
        <c:ser>
          <c:idx val="9"/>
          <c:order val="9"/>
          <c:tx>
            <c:strRef>
              <c:f>Sheet1!$D$5</c:f>
              <c:strCache>
                <c:ptCount val="1"/>
                <c:pt idx="0">
                  <c:v>Hard costs of compliance (fees, required studies, etc.)</c:v>
                </c:pt>
              </c:strCache>
            </c:strRef>
          </c:tx>
          <c:spPr>
            <a:solidFill>
              <a:srgbClr val="942C21"/>
            </a:solidFill>
            <a:ln>
              <a:solidFill>
                <a:srgbClr val="D1CCC6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69307334770279"/>
                      <c:h val="7.91629769410912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411A-4BA2-B979-05AE13335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Sheet1!$F$5</c:f>
              <c:numCache>
                <c:formatCode>"$"#,##0_);[Red]\("$"#,##0\)</c:formatCode>
                <c:ptCount val="1"/>
                <c:pt idx="0">
                  <c:v>11791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11A-4BA2-B979-05AE13335482}"/>
            </c:ext>
          </c:extLst>
        </c:ser>
        <c:ser>
          <c:idx val="10"/>
          <c:order val="10"/>
          <c:tx>
            <c:strRef>
              <c:f>Sheet1!$D$4</c:f>
              <c:strCache>
                <c:ptCount val="1"/>
                <c:pt idx="0">
                  <c:v>Cost of applying for zoning approval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solidFill>
                <a:srgbClr val="D1CCC6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1CC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411A-4BA2-B979-05AE1333548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6184F45-0D86-4FF5-9AC2-F1811E63B03C}" type="SERIESNAME">
                      <a:rPr lang="en-US" sz="1000"/>
                      <a:pPr>
                        <a:defRPr sz="1000" b="1">
                          <a:solidFill>
                            <a:sysClr val="windowText" lastClr="000000"/>
                          </a:solidFill>
                        </a:defRPr>
                      </a:pPr>
                      <a:t>[SERIES NAME]</a:t>
                    </a:fld>
                    <a:r>
                      <a:rPr lang="en-US" sz="1000" baseline="0"/>
                      <a:t> </a:t>
                    </a:r>
                    <a:fld id="{AE51DD1D-893B-4F2E-999C-B137E1B5541F}" type="VALUE">
                      <a:rPr lang="en-US" sz="1000" baseline="0"/>
                      <a:pPr>
                        <a:defRPr sz="1000" b="1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0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411A-4BA2-B979-05AE13335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Sheet1!$F$4</c:f>
              <c:numCache>
                <c:formatCode>"$"#,##0_);[Red]\("$"#,##0\)</c:formatCode>
                <c:ptCount val="1"/>
                <c:pt idx="0">
                  <c:v>6473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11A-4BA2-B979-05AE133354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85424912"/>
        <c:axId val="385424520"/>
      </c:barChart>
      <c:catAx>
        <c:axId val="385424912"/>
        <c:scaling>
          <c:orientation val="minMax"/>
        </c:scaling>
        <c:delete val="1"/>
        <c:axPos val="b"/>
        <c:majorTickMark val="none"/>
        <c:minorTickMark val="none"/>
        <c:tickLblPos val="nextTo"/>
        <c:crossAx val="385424520"/>
        <c:crosses val="autoZero"/>
        <c:auto val="1"/>
        <c:lblAlgn val="ctr"/>
        <c:lblOffset val="100"/>
        <c:noMultiLvlLbl val="0"/>
      </c:catAx>
      <c:valAx>
        <c:axId val="385424520"/>
        <c:scaling>
          <c:orientation val="minMax"/>
        </c:scaling>
        <c:delete val="1"/>
        <c:axPos val="l"/>
        <c:numFmt formatCode="&quot;$&quot;#,##0_);[Red]\(&quot;$&quot;#,##0\)" sourceLinked="1"/>
        <c:majorTickMark val="none"/>
        <c:minorTickMark val="none"/>
        <c:tickLblPos val="nextTo"/>
        <c:crossAx val="38542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/>
              <a:t>Number of Modular and Panelized Houses Completed (Ths.#)</a:t>
            </a:r>
          </a:p>
        </c:rich>
      </c:tx>
      <c:layout>
        <c:manualLayout>
          <c:xMode val="edge"/>
          <c:yMode val="edge"/>
          <c:x val="0.20635572788859083"/>
          <c:y val="2.59598652890320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2653478121189525E-2"/>
          <c:y val="8.6535479399460491E-2"/>
          <c:w val="0.94864248092957915"/>
          <c:h val="0.737490339212078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SFTotalConstMethod!$D$5</c:f>
              <c:strCache>
                <c:ptCount val="1"/>
                <c:pt idx="0">
                  <c:v>Modular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numRef>
              <c:f>SFTotalConstMethod!$A$8:$A$38</c:f>
              <c:numCache>
                <c:formatCode>General</c:formatCode>
                <c:ptCount val="3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</c:numCache>
            </c:numRef>
          </c:cat>
          <c:val>
            <c:numRef>
              <c:f>SFTotalConstMethod!$D$8:$D$38</c:f>
              <c:numCache>
                <c:formatCode>#,##0</c:formatCode>
                <c:ptCount val="31"/>
                <c:pt idx="0">
                  <c:v>33</c:v>
                </c:pt>
                <c:pt idx="1">
                  <c:v>32</c:v>
                </c:pt>
                <c:pt idx="2">
                  <c:v>38</c:v>
                </c:pt>
                <c:pt idx="3">
                  <c:v>35</c:v>
                </c:pt>
                <c:pt idx="4">
                  <c:v>37</c:v>
                </c:pt>
                <c:pt idx="5">
                  <c:v>40</c:v>
                </c:pt>
                <c:pt idx="6">
                  <c:v>44</c:v>
                </c:pt>
                <c:pt idx="7">
                  <c:v>40</c:v>
                </c:pt>
                <c:pt idx="8">
                  <c:v>40</c:v>
                </c:pt>
                <c:pt idx="9">
                  <c:v>42</c:v>
                </c:pt>
                <c:pt idx="10">
                  <c:v>46</c:v>
                </c:pt>
                <c:pt idx="11">
                  <c:v>41</c:v>
                </c:pt>
                <c:pt idx="12">
                  <c:v>42</c:v>
                </c:pt>
                <c:pt idx="13">
                  <c:v>44</c:v>
                </c:pt>
                <c:pt idx="14">
                  <c:v>40</c:v>
                </c:pt>
                <c:pt idx="15">
                  <c:v>31</c:v>
                </c:pt>
                <c:pt idx="16">
                  <c:v>23</c:v>
                </c:pt>
                <c:pt idx="17">
                  <c:v>11</c:v>
                </c:pt>
                <c:pt idx="18">
                  <c:v>12</c:v>
                </c:pt>
                <c:pt idx="19">
                  <c:v>10</c:v>
                </c:pt>
                <c:pt idx="20">
                  <c:v>8</c:v>
                </c:pt>
                <c:pt idx="21">
                  <c:v>11</c:v>
                </c:pt>
                <c:pt idx="22">
                  <c:v>10</c:v>
                </c:pt>
                <c:pt idx="23">
                  <c:v>11</c:v>
                </c:pt>
                <c:pt idx="24">
                  <c:v>15</c:v>
                </c:pt>
                <c:pt idx="25">
                  <c:v>12</c:v>
                </c:pt>
                <c:pt idx="26">
                  <c:v>12</c:v>
                </c:pt>
                <c:pt idx="27">
                  <c:v>11</c:v>
                </c:pt>
                <c:pt idx="28">
                  <c:v>11</c:v>
                </c:pt>
                <c:pt idx="29">
                  <c:v>10</c:v>
                </c:pt>
                <c:pt idx="3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A-4E10-9F97-94B5613604B5}"/>
            </c:ext>
          </c:extLst>
        </c:ser>
        <c:ser>
          <c:idx val="1"/>
          <c:order val="1"/>
          <c:tx>
            <c:strRef>
              <c:f>SFTotalConstMethod!$E$5</c:f>
              <c:strCache>
                <c:ptCount val="1"/>
                <c:pt idx="0">
                  <c:v>Other (Includes Panelized and Precut Units) 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numRef>
              <c:f>SFTotalConstMethod!$A$8:$A$38</c:f>
              <c:numCache>
                <c:formatCode>General</c:formatCode>
                <c:ptCount val="3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</c:numCache>
            </c:numRef>
          </c:cat>
          <c:val>
            <c:numRef>
              <c:f>SFTotalConstMethod!$E$8:$E$38</c:f>
              <c:numCache>
                <c:formatCode>#,##0</c:formatCode>
                <c:ptCount val="31"/>
                <c:pt idx="0">
                  <c:v>28</c:v>
                </c:pt>
                <c:pt idx="1">
                  <c:v>29</c:v>
                </c:pt>
                <c:pt idx="2">
                  <c:v>30</c:v>
                </c:pt>
                <c:pt idx="3">
                  <c:v>29</c:v>
                </c:pt>
                <c:pt idx="4">
                  <c:v>32</c:v>
                </c:pt>
                <c:pt idx="5">
                  <c:v>30</c:v>
                </c:pt>
                <c:pt idx="6">
                  <c:v>34</c:v>
                </c:pt>
                <c:pt idx="7">
                  <c:v>34</c:v>
                </c:pt>
                <c:pt idx="8">
                  <c:v>39</c:v>
                </c:pt>
                <c:pt idx="9">
                  <c:v>30</c:v>
                </c:pt>
                <c:pt idx="10">
                  <c:v>33</c:v>
                </c:pt>
                <c:pt idx="11">
                  <c:v>33</c:v>
                </c:pt>
                <c:pt idx="12">
                  <c:v>36</c:v>
                </c:pt>
                <c:pt idx="13">
                  <c:v>26</c:v>
                </c:pt>
                <c:pt idx="14">
                  <c:v>35</c:v>
                </c:pt>
                <c:pt idx="15">
                  <c:v>22</c:v>
                </c:pt>
                <c:pt idx="16">
                  <c:v>17</c:v>
                </c:pt>
                <c:pt idx="17">
                  <c:v>12</c:v>
                </c:pt>
                <c:pt idx="18">
                  <c:v>12</c:v>
                </c:pt>
                <c:pt idx="19">
                  <c:v>10</c:v>
                </c:pt>
                <c:pt idx="20">
                  <c:v>9</c:v>
                </c:pt>
                <c:pt idx="21">
                  <c:v>10</c:v>
                </c:pt>
                <c:pt idx="22">
                  <c:v>8</c:v>
                </c:pt>
                <c:pt idx="23">
                  <c:v>10</c:v>
                </c:pt>
                <c:pt idx="24">
                  <c:v>11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17</c:v>
                </c:pt>
                <c:pt idx="29">
                  <c:v>14</c:v>
                </c:pt>
                <c:pt idx="3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AA-4E10-9F97-94B561360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2208208"/>
        <c:axId val="1"/>
      </c:barChart>
      <c:catAx>
        <c:axId val="88220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95000"/>
                <a:lumOff val="5000"/>
              </a:sysClr>
            </a:solidFill>
            <a:round/>
          </a:ln>
          <a:effectLst/>
        </c:spPr>
        <c:txPr>
          <a:bodyPr rot="-27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ln w="9525">
            <a:solidFill>
              <a:sysClr val="windowText" lastClr="000000">
                <a:lumMod val="95000"/>
                <a:lumOff val="5000"/>
              </a:sysClr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82208208"/>
        <c:crosses val="autoZero"/>
        <c:crossBetween val="between"/>
      </c:valAx>
      <c:spPr>
        <a:noFill/>
        <a:ln w="6350">
          <a:solidFill>
            <a:sysClr val="windowText" lastClr="000000">
              <a:lumMod val="95000"/>
              <a:lumOff val="5000"/>
            </a:sysClr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000" b="1" i="0" u="none" strike="noStrike" baseline="0">
                <a:solidFill>
                  <a:srgbClr val="0070C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0.20692575423514351"/>
          <c:y val="0.91743504210856985"/>
          <c:w val="0.62456331293425127"/>
          <c:h val="6.484944129481982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406078810685439E-2"/>
          <c:y val="6.8693948879457678E-2"/>
          <c:w val="0.93327848048274631"/>
          <c:h val="0.8534938588958906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data!$K$4</c:f>
              <c:strCache>
                <c:ptCount val="1"/>
                <c:pt idx="0">
                  <c:v> recession </c:v>
                </c:pt>
              </c:strCache>
            </c:strRef>
          </c:tx>
          <c:spPr>
            <a:solidFill>
              <a:srgbClr val="838383">
                <a:lumMod val="75000"/>
                <a:alpha val="25000"/>
              </a:srgbClr>
            </a:solidFill>
          </c:spPr>
          <c:invertIfNegative val="0"/>
          <c:cat>
            <c:numRef>
              <c:f>data!$K$506:$K$817</c:f>
              <c:numCache>
                <c:formatCode>mm/dd/yy;@</c:formatCode>
                <c:ptCount val="312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36646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36799</c:v>
                </c:pt>
                <c:pt idx="9">
                  <c:v>36830</c:v>
                </c:pt>
                <c:pt idx="10">
                  <c:v>36860</c:v>
                </c:pt>
                <c:pt idx="11">
                  <c:v>36891</c:v>
                </c:pt>
                <c:pt idx="12">
                  <c:v>36922</c:v>
                </c:pt>
                <c:pt idx="13">
                  <c:v>36950</c:v>
                </c:pt>
                <c:pt idx="14">
                  <c:v>36981</c:v>
                </c:pt>
                <c:pt idx="15">
                  <c:v>37011</c:v>
                </c:pt>
                <c:pt idx="16">
                  <c:v>37042</c:v>
                </c:pt>
                <c:pt idx="17">
                  <c:v>37072</c:v>
                </c:pt>
                <c:pt idx="18">
                  <c:v>37103</c:v>
                </c:pt>
                <c:pt idx="19">
                  <c:v>37134</c:v>
                </c:pt>
                <c:pt idx="20">
                  <c:v>37164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37346</c:v>
                </c:pt>
                <c:pt idx="27">
                  <c:v>37376</c:v>
                </c:pt>
                <c:pt idx="28">
                  <c:v>37407</c:v>
                </c:pt>
                <c:pt idx="29">
                  <c:v>37437</c:v>
                </c:pt>
                <c:pt idx="30">
                  <c:v>37468</c:v>
                </c:pt>
                <c:pt idx="31">
                  <c:v>37499</c:v>
                </c:pt>
                <c:pt idx="32">
                  <c:v>37529</c:v>
                </c:pt>
                <c:pt idx="33">
                  <c:v>37560</c:v>
                </c:pt>
                <c:pt idx="34">
                  <c:v>37590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37772</c:v>
                </c:pt>
                <c:pt idx="41">
                  <c:v>37802</c:v>
                </c:pt>
                <c:pt idx="42">
                  <c:v>37833</c:v>
                </c:pt>
                <c:pt idx="43">
                  <c:v>37864</c:v>
                </c:pt>
                <c:pt idx="44">
                  <c:v>37894</c:v>
                </c:pt>
                <c:pt idx="45">
                  <c:v>37925</c:v>
                </c:pt>
                <c:pt idx="46">
                  <c:v>37955</c:v>
                </c:pt>
                <c:pt idx="47">
                  <c:v>37986</c:v>
                </c:pt>
                <c:pt idx="48">
                  <c:v>38017</c:v>
                </c:pt>
                <c:pt idx="49">
                  <c:v>38046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38199</c:v>
                </c:pt>
                <c:pt idx="55">
                  <c:v>38230</c:v>
                </c:pt>
                <c:pt idx="56">
                  <c:v>38260</c:v>
                </c:pt>
                <c:pt idx="57">
                  <c:v>38291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38472</c:v>
                </c:pt>
                <c:pt idx="64">
                  <c:v>38503</c:v>
                </c:pt>
                <c:pt idx="65">
                  <c:v>38533</c:v>
                </c:pt>
                <c:pt idx="66">
                  <c:v>38564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38717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38837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38990</c:v>
                </c:pt>
                <c:pt idx="81">
                  <c:v>39021</c:v>
                </c:pt>
                <c:pt idx="82">
                  <c:v>39051</c:v>
                </c:pt>
                <c:pt idx="83">
                  <c:v>39082</c:v>
                </c:pt>
                <c:pt idx="84">
                  <c:v>39113</c:v>
                </c:pt>
                <c:pt idx="85">
                  <c:v>39141</c:v>
                </c:pt>
                <c:pt idx="86">
                  <c:v>39172</c:v>
                </c:pt>
                <c:pt idx="87">
                  <c:v>39202</c:v>
                </c:pt>
                <c:pt idx="88">
                  <c:v>39233</c:v>
                </c:pt>
                <c:pt idx="89">
                  <c:v>39263</c:v>
                </c:pt>
                <c:pt idx="90">
                  <c:v>39294</c:v>
                </c:pt>
                <c:pt idx="91">
                  <c:v>39325</c:v>
                </c:pt>
                <c:pt idx="92">
                  <c:v>39355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39599</c:v>
                </c:pt>
                <c:pt idx="101">
                  <c:v>39629</c:v>
                </c:pt>
                <c:pt idx="102">
                  <c:v>39660</c:v>
                </c:pt>
                <c:pt idx="103">
                  <c:v>39691</c:v>
                </c:pt>
                <c:pt idx="104">
                  <c:v>39721</c:v>
                </c:pt>
                <c:pt idx="105">
                  <c:v>39752</c:v>
                </c:pt>
                <c:pt idx="106">
                  <c:v>39782</c:v>
                </c:pt>
                <c:pt idx="107">
                  <c:v>39813</c:v>
                </c:pt>
                <c:pt idx="108">
                  <c:v>39844</c:v>
                </c:pt>
                <c:pt idx="109">
                  <c:v>39872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  <c:pt idx="179">
                  <c:v>42004</c:v>
                </c:pt>
                <c:pt idx="180">
                  <c:v>42035</c:v>
                </c:pt>
                <c:pt idx="181">
                  <c:v>42063</c:v>
                </c:pt>
                <c:pt idx="182">
                  <c:v>42094</c:v>
                </c:pt>
                <c:pt idx="183">
                  <c:v>42124</c:v>
                </c:pt>
                <c:pt idx="184">
                  <c:v>42155</c:v>
                </c:pt>
                <c:pt idx="185">
                  <c:v>42185</c:v>
                </c:pt>
                <c:pt idx="186">
                  <c:v>42216</c:v>
                </c:pt>
                <c:pt idx="187">
                  <c:v>42247</c:v>
                </c:pt>
                <c:pt idx="188">
                  <c:v>42277</c:v>
                </c:pt>
                <c:pt idx="189">
                  <c:v>42308</c:v>
                </c:pt>
                <c:pt idx="190">
                  <c:v>42338</c:v>
                </c:pt>
                <c:pt idx="191">
                  <c:v>42369</c:v>
                </c:pt>
                <c:pt idx="192">
                  <c:v>42400</c:v>
                </c:pt>
                <c:pt idx="193">
                  <c:v>42429</c:v>
                </c:pt>
                <c:pt idx="194">
                  <c:v>42460</c:v>
                </c:pt>
                <c:pt idx="195">
                  <c:v>42490</c:v>
                </c:pt>
                <c:pt idx="196">
                  <c:v>42521</c:v>
                </c:pt>
                <c:pt idx="197">
                  <c:v>42551</c:v>
                </c:pt>
                <c:pt idx="198">
                  <c:v>42582</c:v>
                </c:pt>
                <c:pt idx="199">
                  <c:v>42613</c:v>
                </c:pt>
                <c:pt idx="200">
                  <c:v>42643</c:v>
                </c:pt>
                <c:pt idx="201">
                  <c:v>42674</c:v>
                </c:pt>
                <c:pt idx="202">
                  <c:v>42704</c:v>
                </c:pt>
                <c:pt idx="203">
                  <c:v>42735</c:v>
                </c:pt>
                <c:pt idx="204">
                  <c:v>42766</c:v>
                </c:pt>
                <c:pt idx="205">
                  <c:v>42794</c:v>
                </c:pt>
                <c:pt idx="206">
                  <c:v>42825</c:v>
                </c:pt>
                <c:pt idx="207">
                  <c:v>42855</c:v>
                </c:pt>
                <c:pt idx="208">
                  <c:v>42886</c:v>
                </c:pt>
                <c:pt idx="209">
                  <c:v>42916</c:v>
                </c:pt>
                <c:pt idx="210">
                  <c:v>42947</c:v>
                </c:pt>
                <c:pt idx="211">
                  <c:v>42978</c:v>
                </c:pt>
                <c:pt idx="212">
                  <c:v>43008</c:v>
                </c:pt>
                <c:pt idx="213">
                  <c:v>43039</c:v>
                </c:pt>
                <c:pt idx="214">
                  <c:v>43069</c:v>
                </c:pt>
                <c:pt idx="215">
                  <c:v>43100</c:v>
                </c:pt>
                <c:pt idx="216">
                  <c:v>43131</c:v>
                </c:pt>
                <c:pt idx="217">
                  <c:v>43159</c:v>
                </c:pt>
                <c:pt idx="218">
                  <c:v>43190</c:v>
                </c:pt>
                <c:pt idx="219">
                  <c:v>43220</c:v>
                </c:pt>
                <c:pt idx="220">
                  <c:v>43251</c:v>
                </c:pt>
                <c:pt idx="221">
                  <c:v>43281</c:v>
                </c:pt>
                <c:pt idx="222">
                  <c:v>43312</c:v>
                </c:pt>
                <c:pt idx="223">
                  <c:v>43343</c:v>
                </c:pt>
                <c:pt idx="224">
                  <c:v>43373</c:v>
                </c:pt>
                <c:pt idx="225">
                  <c:v>43404</c:v>
                </c:pt>
                <c:pt idx="226">
                  <c:v>43434</c:v>
                </c:pt>
                <c:pt idx="227">
                  <c:v>43465</c:v>
                </c:pt>
                <c:pt idx="228">
                  <c:v>43496</c:v>
                </c:pt>
                <c:pt idx="229">
                  <c:v>43524</c:v>
                </c:pt>
                <c:pt idx="230">
                  <c:v>43555</c:v>
                </c:pt>
                <c:pt idx="231">
                  <c:v>43585</c:v>
                </c:pt>
                <c:pt idx="232">
                  <c:v>43616</c:v>
                </c:pt>
                <c:pt idx="233">
                  <c:v>43646</c:v>
                </c:pt>
                <c:pt idx="234">
                  <c:v>43677</c:v>
                </c:pt>
                <c:pt idx="235">
                  <c:v>43708</c:v>
                </c:pt>
                <c:pt idx="236">
                  <c:v>43738</c:v>
                </c:pt>
                <c:pt idx="237">
                  <c:v>43769</c:v>
                </c:pt>
                <c:pt idx="238">
                  <c:v>43799</c:v>
                </c:pt>
                <c:pt idx="239">
                  <c:v>43830</c:v>
                </c:pt>
                <c:pt idx="240">
                  <c:v>43861</c:v>
                </c:pt>
                <c:pt idx="241">
                  <c:v>43890</c:v>
                </c:pt>
                <c:pt idx="242">
                  <c:v>43921</c:v>
                </c:pt>
                <c:pt idx="243">
                  <c:v>43951</c:v>
                </c:pt>
                <c:pt idx="244">
                  <c:v>43982</c:v>
                </c:pt>
                <c:pt idx="245">
                  <c:v>44012</c:v>
                </c:pt>
                <c:pt idx="246">
                  <c:v>44043</c:v>
                </c:pt>
                <c:pt idx="247">
                  <c:v>44074</c:v>
                </c:pt>
                <c:pt idx="248">
                  <c:v>44104</c:v>
                </c:pt>
                <c:pt idx="249">
                  <c:v>44135</c:v>
                </c:pt>
                <c:pt idx="250">
                  <c:v>44165</c:v>
                </c:pt>
                <c:pt idx="251">
                  <c:v>44196</c:v>
                </c:pt>
                <c:pt idx="252">
                  <c:v>44227</c:v>
                </c:pt>
                <c:pt idx="253">
                  <c:v>44255</c:v>
                </c:pt>
                <c:pt idx="254">
                  <c:v>44286</c:v>
                </c:pt>
                <c:pt idx="255">
                  <c:v>44316</c:v>
                </c:pt>
                <c:pt idx="256">
                  <c:v>44347</c:v>
                </c:pt>
                <c:pt idx="257">
                  <c:v>44377</c:v>
                </c:pt>
                <c:pt idx="258">
                  <c:v>44408</c:v>
                </c:pt>
                <c:pt idx="259">
                  <c:v>44439</c:v>
                </c:pt>
                <c:pt idx="260">
                  <c:v>44469</c:v>
                </c:pt>
                <c:pt idx="261">
                  <c:v>44500</c:v>
                </c:pt>
                <c:pt idx="262">
                  <c:v>44530</c:v>
                </c:pt>
                <c:pt idx="263">
                  <c:v>44561</c:v>
                </c:pt>
                <c:pt idx="264">
                  <c:v>44592</c:v>
                </c:pt>
                <c:pt idx="265">
                  <c:v>44620</c:v>
                </c:pt>
                <c:pt idx="266">
                  <c:v>44651</c:v>
                </c:pt>
                <c:pt idx="267">
                  <c:v>44681</c:v>
                </c:pt>
                <c:pt idx="268">
                  <c:v>44712</c:v>
                </c:pt>
                <c:pt idx="269">
                  <c:v>44742</c:v>
                </c:pt>
                <c:pt idx="270">
                  <c:v>44773</c:v>
                </c:pt>
                <c:pt idx="271">
                  <c:v>44804</c:v>
                </c:pt>
                <c:pt idx="272">
                  <c:v>44834</c:v>
                </c:pt>
                <c:pt idx="273">
                  <c:v>44865</c:v>
                </c:pt>
                <c:pt idx="274">
                  <c:v>44895</c:v>
                </c:pt>
                <c:pt idx="275">
                  <c:v>44926</c:v>
                </c:pt>
                <c:pt idx="276">
                  <c:v>44957</c:v>
                </c:pt>
                <c:pt idx="277">
                  <c:v>44985</c:v>
                </c:pt>
                <c:pt idx="278">
                  <c:v>45016</c:v>
                </c:pt>
                <c:pt idx="279">
                  <c:v>45046</c:v>
                </c:pt>
                <c:pt idx="280">
                  <c:v>45077</c:v>
                </c:pt>
                <c:pt idx="281">
                  <c:v>45107</c:v>
                </c:pt>
                <c:pt idx="282">
                  <c:v>45138</c:v>
                </c:pt>
                <c:pt idx="283">
                  <c:v>45169</c:v>
                </c:pt>
                <c:pt idx="284">
                  <c:v>45199</c:v>
                </c:pt>
                <c:pt idx="285">
                  <c:v>45230</c:v>
                </c:pt>
                <c:pt idx="286">
                  <c:v>45260</c:v>
                </c:pt>
                <c:pt idx="287">
                  <c:v>45291</c:v>
                </c:pt>
                <c:pt idx="288">
                  <c:v>45322</c:v>
                </c:pt>
                <c:pt idx="289">
                  <c:v>45351</c:v>
                </c:pt>
                <c:pt idx="290">
                  <c:v>45382</c:v>
                </c:pt>
                <c:pt idx="291">
                  <c:v>45412</c:v>
                </c:pt>
                <c:pt idx="292">
                  <c:v>45443</c:v>
                </c:pt>
                <c:pt idx="293">
                  <c:v>45473</c:v>
                </c:pt>
                <c:pt idx="294">
                  <c:v>45504</c:v>
                </c:pt>
                <c:pt idx="295">
                  <c:v>45535</c:v>
                </c:pt>
                <c:pt idx="296">
                  <c:v>45565</c:v>
                </c:pt>
                <c:pt idx="297">
                  <c:v>45596</c:v>
                </c:pt>
                <c:pt idx="298">
                  <c:v>45626</c:v>
                </c:pt>
                <c:pt idx="299">
                  <c:v>45657</c:v>
                </c:pt>
                <c:pt idx="300">
                  <c:v>45688</c:v>
                </c:pt>
                <c:pt idx="301">
                  <c:v>45716</c:v>
                </c:pt>
                <c:pt idx="302">
                  <c:v>45747</c:v>
                </c:pt>
                <c:pt idx="303">
                  <c:v>45777</c:v>
                </c:pt>
                <c:pt idx="304">
                  <c:v>45808</c:v>
                </c:pt>
                <c:pt idx="305">
                  <c:v>45838</c:v>
                </c:pt>
                <c:pt idx="306">
                  <c:v>45869</c:v>
                </c:pt>
                <c:pt idx="307">
                  <c:v>45900</c:v>
                </c:pt>
                <c:pt idx="308">
                  <c:v>45930</c:v>
                </c:pt>
                <c:pt idx="309">
                  <c:v>45961</c:v>
                </c:pt>
                <c:pt idx="310">
                  <c:v>45991</c:v>
                </c:pt>
                <c:pt idx="311">
                  <c:v>46022</c:v>
                </c:pt>
              </c:numCache>
            </c:numRef>
          </c:cat>
          <c:val>
            <c:numRef>
              <c:f>data!$L$506:$L$817</c:f>
              <c:numCache>
                <c:formatCode>General</c:formatCode>
                <c:ptCount val="312"/>
                <c:pt idx="14" formatCode="_(* #,##0_);_(* \(#,##0\);_(* &quot;-&quot;??_);_(@_)">
                  <c:v>1</c:v>
                </c:pt>
                <c:pt idx="15" formatCode="_(* #,##0_);_(* \(#,##0\);_(* &quot;-&quot;??_);_(@_)">
                  <c:v>1</c:v>
                </c:pt>
                <c:pt idx="16" formatCode="_(* #,##0_);_(* \(#,##0\);_(* &quot;-&quot;??_);_(@_)">
                  <c:v>1</c:v>
                </c:pt>
                <c:pt idx="17" formatCode="_(* #,##0_);_(* \(#,##0\);_(* &quot;-&quot;??_);_(@_)">
                  <c:v>1</c:v>
                </c:pt>
                <c:pt idx="18" formatCode="_(* #,##0_);_(* \(#,##0\);_(* &quot;-&quot;??_);_(@_)">
                  <c:v>1</c:v>
                </c:pt>
                <c:pt idx="19" formatCode="_(* #,##0_);_(* \(#,##0\);_(* &quot;-&quot;??_);_(@_)">
                  <c:v>1</c:v>
                </c:pt>
                <c:pt idx="20" formatCode="_(* #,##0_);_(* \(#,##0\);_(* &quot;-&quot;??_);_(@_)">
                  <c:v>1</c:v>
                </c:pt>
                <c:pt idx="21" formatCode="_(* #,##0_);_(* \(#,##0\);_(* &quot;-&quot;??_);_(@_)">
                  <c:v>1</c:v>
                </c:pt>
                <c:pt idx="22" formatCode="_(* #,##0_);_(* \(#,##0\);_(* &quot;-&quot;??_);_(@_)">
                  <c:v>1</c:v>
                </c:pt>
                <c:pt idx="95" formatCode="_(* #,##0_);_(* \(#,##0\);_(* &quot;-&quot;??_);_(@_)">
                  <c:v>1</c:v>
                </c:pt>
                <c:pt idx="96" formatCode="_(* #,##0_);_(* \(#,##0\);_(* &quot;-&quot;??_);_(@_)">
                  <c:v>1</c:v>
                </c:pt>
                <c:pt idx="97" formatCode="_(* #,##0_);_(* \(#,##0\);_(* &quot;-&quot;??_);_(@_)">
                  <c:v>1</c:v>
                </c:pt>
                <c:pt idx="98" formatCode="_(* #,##0_);_(* \(#,##0\);_(* &quot;-&quot;??_);_(@_)">
                  <c:v>1</c:v>
                </c:pt>
                <c:pt idx="99" formatCode="_(* #,##0_);_(* \(#,##0\);_(* &quot;-&quot;??_);_(@_)">
                  <c:v>1</c:v>
                </c:pt>
                <c:pt idx="100" formatCode="_(* #,##0_);_(* \(#,##0\);_(* &quot;-&quot;??_);_(@_)">
                  <c:v>1</c:v>
                </c:pt>
                <c:pt idx="101" formatCode="_(* #,##0_);_(* \(#,##0\);_(* &quot;-&quot;??_);_(@_)">
                  <c:v>1</c:v>
                </c:pt>
                <c:pt idx="102" formatCode="_(* #,##0_);_(* \(#,##0\);_(* &quot;-&quot;??_);_(@_)">
                  <c:v>1</c:v>
                </c:pt>
                <c:pt idx="103" formatCode="_(* #,##0_);_(* \(#,##0\);_(* &quot;-&quot;??_);_(@_)">
                  <c:v>1</c:v>
                </c:pt>
                <c:pt idx="104" formatCode="_(* #,##0_);_(* \(#,##0\);_(* &quot;-&quot;??_);_(@_)">
                  <c:v>1</c:v>
                </c:pt>
                <c:pt idx="105" formatCode="_(* #,##0_);_(* \(#,##0\);_(* &quot;-&quot;??_);_(@_)">
                  <c:v>1</c:v>
                </c:pt>
                <c:pt idx="106" formatCode="_(* #,##0_);_(* \(#,##0\);_(* &quot;-&quot;??_);_(@_)">
                  <c:v>1</c:v>
                </c:pt>
                <c:pt idx="107" formatCode="_(* #,##0_);_(* \(#,##0\);_(* &quot;-&quot;??_);_(@_)">
                  <c:v>1</c:v>
                </c:pt>
                <c:pt idx="108" formatCode="_(* #,##0_);_(* \(#,##0\);_(* &quot;-&quot;??_);_(@_)">
                  <c:v>1</c:v>
                </c:pt>
                <c:pt idx="109" formatCode="_(* #,##0_);_(* \(#,##0\);_(* &quot;-&quot;??_);_(@_)">
                  <c:v>1</c:v>
                </c:pt>
                <c:pt idx="110" formatCode="_(* #,##0_);_(* \(#,##0\);_(* &quot;-&quot;??_);_(@_)">
                  <c:v>1</c:v>
                </c:pt>
                <c:pt idx="111" formatCode="_(* #,##0_);_(* \(#,##0\);_(* &quot;-&quot;??_);_(@_)">
                  <c:v>1</c:v>
                </c:pt>
                <c:pt idx="112" formatCode="_(* #,##0_);_(* \(#,##0\);_(* &quot;-&quot;??_);_(@_)">
                  <c:v>1</c:v>
                </c:pt>
                <c:pt idx="113" formatCode="_(* #,##0_);_(* \(#,##0\);_(* &quot;-&quot;??_);_(@_)">
                  <c:v>1</c:v>
                </c:pt>
                <c:pt idx="242" formatCode="_(* #,##0_);_(* \(#,##0\);_(* &quot;-&quot;??_);_(@_)">
                  <c:v>1</c:v>
                </c:pt>
                <c:pt idx="243" formatCode="_(* #,##0_);_(* \(#,##0\);_(* &quot;-&quot;??_);_(@_)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4-4E8F-A39F-1547B1D2A37F}"/>
            </c:ext>
          </c:extLst>
        </c:ser>
        <c:ser>
          <c:idx val="2"/>
          <c:order val="2"/>
          <c:tx>
            <c:strRef>
              <c:f>data!$M$4</c:f>
              <c:strCache>
                <c:ptCount val="1"/>
                <c:pt idx="0">
                  <c:v> History-Forecast </c:v>
                </c:pt>
              </c:strCache>
            </c:strRef>
          </c:tx>
          <c:spPr>
            <a:solidFill>
              <a:srgbClr val="FF0000">
                <a:alpha val="54000"/>
              </a:srgbClr>
            </a:solidFill>
          </c:spPr>
          <c:invertIfNegative val="0"/>
          <c:dPt>
            <c:idx val="15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0B34-4E8F-A39F-1547B1D2A37F}"/>
              </c:ext>
            </c:extLst>
          </c:dPt>
          <c:dPt>
            <c:idx val="15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0B34-4E8F-A39F-1547B1D2A37F}"/>
              </c:ext>
            </c:extLst>
          </c:dPt>
          <c:dPt>
            <c:idx val="159"/>
            <c:invertIfNegative val="0"/>
            <c:bubble3D val="0"/>
            <c:spPr>
              <a:solidFill>
                <a:srgbClr val="C00000">
                  <a:alpha val="8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0B34-4E8F-A39F-1547B1D2A37F}"/>
              </c:ext>
            </c:extLst>
          </c:dPt>
          <c:dPt>
            <c:idx val="162"/>
            <c:invertIfNegative val="0"/>
            <c:bubble3D val="0"/>
            <c:spPr>
              <a:solidFill>
                <a:srgbClr val="C00000">
                  <a:alpha val="54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8-0B34-4E8F-A39F-1547B1D2A37F}"/>
              </c:ext>
            </c:extLst>
          </c:dPt>
          <c:cat>
            <c:numRef>
              <c:f>data!$K$506:$K$817</c:f>
              <c:numCache>
                <c:formatCode>mm/dd/yy;@</c:formatCode>
                <c:ptCount val="312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36646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36799</c:v>
                </c:pt>
                <c:pt idx="9">
                  <c:v>36830</c:v>
                </c:pt>
                <c:pt idx="10">
                  <c:v>36860</c:v>
                </c:pt>
                <c:pt idx="11">
                  <c:v>36891</c:v>
                </c:pt>
                <c:pt idx="12">
                  <c:v>36922</c:v>
                </c:pt>
                <c:pt idx="13">
                  <c:v>36950</c:v>
                </c:pt>
                <c:pt idx="14">
                  <c:v>36981</c:v>
                </c:pt>
                <c:pt idx="15">
                  <c:v>37011</c:v>
                </c:pt>
                <c:pt idx="16">
                  <c:v>37042</c:v>
                </c:pt>
                <c:pt idx="17">
                  <c:v>37072</c:v>
                </c:pt>
                <c:pt idx="18">
                  <c:v>37103</c:v>
                </c:pt>
                <c:pt idx="19">
                  <c:v>37134</c:v>
                </c:pt>
                <c:pt idx="20">
                  <c:v>37164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37346</c:v>
                </c:pt>
                <c:pt idx="27">
                  <c:v>37376</c:v>
                </c:pt>
                <c:pt idx="28">
                  <c:v>37407</c:v>
                </c:pt>
                <c:pt idx="29">
                  <c:v>37437</c:v>
                </c:pt>
                <c:pt idx="30">
                  <c:v>37468</c:v>
                </c:pt>
                <c:pt idx="31">
                  <c:v>37499</c:v>
                </c:pt>
                <c:pt idx="32">
                  <c:v>37529</c:v>
                </c:pt>
                <c:pt idx="33">
                  <c:v>37560</c:v>
                </c:pt>
                <c:pt idx="34">
                  <c:v>37590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37772</c:v>
                </c:pt>
                <c:pt idx="41">
                  <c:v>37802</c:v>
                </c:pt>
                <c:pt idx="42">
                  <c:v>37833</c:v>
                </c:pt>
                <c:pt idx="43">
                  <c:v>37864</c:v>
                </c:pt>
                <c:pt idx="44">
                  <c:v>37894</c:v>
                </c:pt>
                <c:pt idx="45">
                  <c:v>37925</c:v>
                </c:pt>
                <c:pt idx="46">
                  <c:v>37955</c:v>
                </c:pt>
                <c:pt idx="47">
                  <c:v>37986</c:v>
                </c:pt>
                <c:pt idx="48">
                  <c:v>38017</c:v>
                </c:pt>
                <c:pt idx="49">
                  <c:v>38046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38199</c:v>
                </c:pt>
                <c:pt idx="55">
                  <c:v>38230</c:v>
                </c:pt>
                <c:pt idx="56">
                  <c:v>38260</c:v>
                </c:pt>
                <c:pt idx="57">
                  <c:v>38291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38472</c:v>
                </c:pt>
                <c:pt idx="64">
                  <c:v>38503</c:v>
                </c:pt>
                <c:pt idx="65">
                  <c:v>38533</c:v>
                </c:pt>
                <c:pt idx="66">
                  <c:v>38564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38717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38837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38990</c:v>
                </c:pt>
                <c:pt idx="81">
                  <c:v>39021</c:v>
                </c:pt>
                <c:pt idx="82">
                  <c:v>39051</c:v>
                </c:pt>
                <c:pt idx="83">
                  <c:v>39082</c:v>
                </c:pt>
                <c:pt idx="84">
                  <c:v>39113</c:v>
                </c:pt>
                <c:pt idx="85">
                  <c:v>39141</c:v>
                </c:pt>
                <c:pt idx="86">
                  <c:v>39172</c:v>
                </c:pt>
                <c:pt idx="87">
                  <c:v>39202</c:v>
                </c:pt>
                <c:pt idx="88">
                  <c:v>39233</c:v>
                </c:pt>
                <c:pt idx="89">
                  <c:v>39263</c:v>
                </c:pt>
                <c:pt idx="90">
                  <c:v>39294</c:v>
                </c:pt>
                <c:pt idx="91">
                  <c:v>39325</c:v>
                </c:pt>
                <c:pt idx="92">
                  <c:v>39355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39599</c:v>
                </c:pt>
                <c:pt idx="101">
                  <c:v>39629</c:v>
                </c:pt>
                <c:pt idx="102">
                  <c:v>39660</c:v>
                </c:pt>
                <c:pt idx="103">
                  <c:v>39691</c:v>
                </c:pt>
                <c:pt idx="104">
                  <c:v>39721</c:v>
                </c:pt>
                <c:pt idx="105">
                  <c:v>39752</c:v>
                </c:pt>
                <c:pt idx="106">
                  <c:v>39782</c:v>
                </c:pt>
                <c:pt idx="107">
                  <c:v>39813</c:v>
                </c:pt>
                <c:pt idx="108">
                  <c:v>39844</c:v>
                </c:pt>
                <c:pt idx="109">
                  <c:v>39872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  <c:pt idx="179">
                  <c:v>42004</c:v>
                </c:pt>
                <c:pt idx="180">
                  <c:v>42035</c:v>
                </c:pt>
                <c:pt idx="181">
                  <c:v>42063</c:v>
                </c:pt>
                <c:pt idx="182">
                  <c:v>42094</c:v>
                </c:pt>
                <c:pt idx="183">
                  <c:v>42124</c:v>
                </c:pt>
                <c:pt idx="184">
                  <c:v>42155</c:v>
                </c:pt>
                <c:pt idx="185">
                  <c:v>42185</c:v>
                </c:pt>
                <c:pt idx="186">
                  <c:v>42216</c:v>
                </c:pt>
                <c:pt idx="187">
                  <c:v>42247</c:v>
                </c:pt>
                <c:pt idx="188">
                  <c:v>42277</c:v>
                </c:pt>
                <c:pt idx="189">
                  <c:v>42308</c:v>
                </c:pt>
                <c:pt idx="190">
                  <c:v>42338</c:v>
                </c:pt>
                <c:pt idx="191">
                  <c:v>42369</c:v>
                </c:pt>
                <c:pt idx="192">
                  <c:v>42400</c:v>
                </c:pt>
                <c:pt idx="193">
                  <c:v>42429</c:v>
                </c:pt>
                <c:pt idx="194">
                  <c:v>42460</c:v>
                </c:pt>
                <c:pt idx="195">
                  <c:v>42490</c:v>
                </c:pt>
                <c:pt idx="196">
                  <c:v>42521</c:v>
                </c:pt>
                <c:pt idx="197">
                  <c:v>42551</c:v>
                </c:pt>
                <c:pt idx="198">
                  <c:v>42582</c:v>
                </c:pt>
                <c:pt idx="199">
                  <c:v>42613</c:v>
                </c:pt>
                <c:pt idx="200">
                  <c:v>42643</c:v>
                </c:pt>
                <c:pt idx="201">
                  <c:v>42674</c:v>
                </c:pt>
                <c:pt idx="202">
                  <c:v>42704</c:v>
                </c:pt>
                <c:pt idx="203">
                  <c:v>42735</c:v>
                </c:pt>
                <c:pt idx="204">
                  <c:v>42766</c:v>
                </c:pt>
                <c:pt idx="205">
                  <c:v>42794</c:v>
                </c:pt>
                <c:pt idx="206">
                  <c:v>42825</c:v>
                </c:pt>
                <c:pt idx="207">
                  <c:v>42855</c:v>
                </c:pt>
                <c:pt idx="208">
                  <c:v>42886</c:v>
                </c:pt>
                <c:pt idx="209">
                  <c:v>42916</c:v>
                </c:pt>
                <c:pt idx="210">
                  <c:v>42947</c:v>
                </c:pt>
                <c:pt idx="211">
                  <c:v>42978</c:v>
                </c:pt>
                <c:pt idx="212">
                  <c:v>43008</c:v>
                </c:pt>
                <c:pt idx="213">
                  <c:v>43039</c:v>
                </c:pt>
                <c:pt idx="214">
                  <c:v>43069</c:v>
                </c:pt>
                <c:pt idx="215">
                  <c:v>43100</c:v>
                </c:pt>
                <c:pt idx="216">
                  <c:v>43131</c:v>
                </c:pt>
                <c:pt idx="217">
                  <c:v>43159</c:v>
                </c:pt>
                <c:pt idx="218">
                  <c:v>43190</c:v>
                </c:pt>
                <c:pt idx="219">
                  <c:v>43220</c:v>
                </c:pt>
                <c:pt idx="220">
                  <c:v>43251</c:v>
                </c:pt>
                <c:pt idx="221">
                  <c:v>43281</c:v>
                </c:pt>
                <c:pt idx="222">
                  <c:v>43312</c:v>
                </c:pt>
                <c:pt idx="223">
                  <c:v>43343</c:v>
                </c:pt>
                <c:pt idx="224">
                  <c:v>43373</c:v>
                </c:pt>
                <c:pt idx="225">
                  <c:v>43404</c:v>
                </c:pt>
                <c:pt idx="226">
                  <c:v>43434</c:v>
                </c:pt>
                <c:pt idx="227">
                  <c:v>43465</c:v>
                </c:pt>
                <c:pt idx="228">
                  <c:v>43496</c:v>
                </c:pt>
                <c:pt idx="229">
                  <c:v>43524</c:v>
                </c:pt>
                <c:pt idx="230">
                  <c:v>43555</c:v>
                </c:pt>
                <c:pt idx="231">
                  <c:v>43585</c:v>
                </c:pt>
                <c:pt idx="232">
                  <c:v>43616</c:v>
                </c:pt>
                <c:pt idx="233">
                  <c:v>43646</c:v>
                </c:pt>
                <c:pt idx="234">
                  <c:v>43677</c:v>
                </c:pt>
                <c:pt idx="235">
                  <c:v>43708</c:v>
                </c:pt>
                <c:pt idx="236">
                  <c:v>43738</c:v>
                </c:pt>
                <c:pt idx="237">
                  <c:v>43769</c:v>
                </c:pt>
                <c:pt idx="238">
                  <c:v>43799</c:v>
                </c:pt>
                <c:pt idx="239">
                  <c:v>43830</c:v>
                </c:pt>
                <c:pt idx="240">
                  <c:v>43861</c:v>
                </c:pt>
                <c:pt idx="241">
                  <c:v>43890</c:v>
                </c:pt>
                <c:pt idx="242">
                  <c:v>43921</c:v>
                </c:pt>
                <c:pt idx="243">
                  <c:v>43951</c:v>
                </c:pt>
                <c:pt idx="244">
                  <c:v>43982</c:v>
                </c:pt>
                <c:pt idx="245">
                  <c:v>44012</c:v>
                </c:pt>
                <c:pt idx="246">
                  <c:v>44043</c:v>
                </c:pt>
                <c:pt idx="247">
                  <c:v>44074</c:v>
                </c:pt>
                <c:pt idx="248">
                  <c:v>44104</c:v>
                </c:pt>
                <c:pt idx="249">
                  <c:v>44135</c:v>
                </c:pt>
                <c:pt idx="250">
                  <c:v>44165</c:v>
                </c:pt>
                <c:pt idx="251">
                  <c:v>44196</c:v>
                </c:pt>
                <c:pt idx="252">
                  <c:v>44227</c:v>
                </c:pt>
                <c:pt idx="253">
                  <c:v>44255</c:v>
                </c:pt>
                <c:pt idx="254">
                  <c:v>44286</c:v>
                </c:pt>
                <c:pt idx="255">
                  <c:v>44316</c:v>
                </c:pt>
                <c:pt idx="256">
                  <c:v>44347</c:v>
                </c:pt>
                <c:pt idx="257">
                  <c:v>44377</c:v>
                </c:pt>
                <c:pt idx="258">
                  <c:v>44408</c:v>
                </c:pt>
                <c:pt idx="259">
                  <c:v>44439</c:v>
                </c:pt>
                <c:pt idx="260">
                  <c:v>44469</c:v>
                </c:pt>
                <c:pt idx="261">
                  <c:v>44500</c:v>
                </c:pt>
                <c:pt idx="262">
                  <c:v>44530</c:v>
                </c:pt>
                <c:pt idx="263">
                  <c:v>44561</c:v>
                </c:pt>
                <c:pt idx="264">
                  <c:v>44592</c:v>
                </c:pt>
                <c:pt idx="265">
                  <c:v>44620</c:v>
                </c:pt>
                <c:pt idx="266">
                  <c:v>44651</c:v>
                </c:pt>
                <c:pt idx="267">
                  <c:v>44681</c:v>
                </c:pt>
                <c:pt idx="268">
                  <c:v>44712</c:v>
                </c:pt>
                <c:pt idx="269">
                  <c:v>44742</c:v>
                </c:pt>
                <c:pt idx="270">
                  <c:v>44773</c:v>
                </c:pt>
                <c:pt idx="271">
                  <c:v>44804</c:v>
                </c:pt>
                <c:pt idx="272">
                  <c:v>44834</c:v>
                </c:pt>
                <c:pt idx="273">
                  <c:v>44865</c:v>
                </c:pt>
                <c:pt idx="274">
                  <c:v>44895</c:v>
                </c:pt>
                <c:pt idx="275">
                  <c:v>44926</c:v>
                </c:pt>
                <c:pt idx="276">
                  <c:v>44957</c:v>
                </c:pt>
                <c:pt idx="277">
                  <c:v>44985</c:v>
                </c:pt>
                <c:pt idx="278">
                  <c:v>45016</c:v>
                </c:pt>
                <c:pt idx="279">
                  <c:v>45046</c:v>
                </c:pt>
                <c:pt idx="280">
                  <c:v>45077</c:v>
                </c:pt>
                <c:pt idx="281">
                  <c:v>45107</c:v>
                </c:pt>
                <c:pt idx="282">
                  <c:v>45138</c:v>
                </c:pt>
                <c:pt idx="283">
                  <c:v>45169</c:v>
                </c:pt>
                <c:pt idx="284">
                  <c:v>45199</c:v>
                </c:pt>
                <c:pt idx="285">
                  <c:v>45230</c:v>
                </c:pt>
                <c:pt idx="286">
                  <c:v>45260</c:v>
                </c:pt>
                <c:pt idx="287">
                  <c:v>45291</c:v>
                </c:pt>
                <c:pt idx="288">
                  <c:v>45322</c:v>
                </c:pt>
                <c:pt idx="289">
                  <c:v>45351</c:v>
                </c:pt>
                <c:pt idx="290">
                  <c:v>45382</c:v>
                </c:pt>
                <c:pt idx="291">
                  <c:v>45412</c:v>
                </c:pt>
                <c:pt idx="292">
                  <c:v>45443</c:v>
                </c:pt>
                <c:pt idx="293">
                  <c:v>45473</c:v>
                </c:pt>
                <c:pt idx="294">
                  <c:v>45504</c:v>
                </c:pt>
                <c:pt idx="295">
                  <c:v>45535</c:v>
                </c:pt>
                <c:pt idx="296">
                  <c:v>45565</c:v>
                </c:pt>
                <c:pt idx="297">
                  <c:v>45596</c:v>
                </c:pt>
                <c:pt idx="298">
                  <c:v>45626</c:v>
                </c:pt>
                <c:pt idx="299">
                  <c:v>45657</c:v>
                </c:pt>
                <c:pt idx="300">
                  <c:v>45688</c:v>
                </c:pt>
                <c:pt idx="301">
                  <c:v>45716</c:v>
                </c:pt>
                <c:pt idx="302">
                  <c:v>45747</c:v>
                </c:pt>
                <c:pt idx="303">
                  <c:v>45777</c:v>
                </c:pt>
                <c:pt idx="304">
                  <c:v>45808</c:v>
                </c:pt>
                <c:pt idx="305">
                  <c:v>45838</c:v>
                </c:pt>
                <c:pt idx="306">
                  <c:v>45869</c:v>
                </c:pt>
                <c:pt idx="307">
                  <c:v>45900</c:v>
                </c:pt>
                <c:pt idx="308">
                  <c:v>45930</c:v>
                </c:pt>
                <c:pt idx="309">
                  <c:v>45961</c:v>
                </c:pt>
                <c:pt idx="310">
                  <c:v>45991</c:v>
                </c:pt>
                <c:pt idx="311">
                  <c:v>46022</c:v>
                </c:pt>
              </c:numCache>
            </c:numRef>
          </c:cat>
          <c:val>
            <c:numRef>
              <c:f>data!$M$506:$M$817</c:f>
              <c:numCache>
                <c:formatCode>General</c:formatCode>
                <c:ptCount val="312"/>
                <c:pt idx="282" formatCode="_(* #,##0_);_(* \(#,##0\);_(* &quot;-&quot;??_);_(@_)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B34-4E8F-A39F-1547B1D2A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97274896"/>
        <c:axId val="597276072"/>
      </c:barChart>
      <c:lineChart>
        <c:grouping val="standard"/>
        <c:varyColors val="0"/>
        <c:ser>
          <c:idx val="0"/>
          <c:order val="0"/>
          <c:tx>
            <c:strRef>
              <c:f>data!$B$3</c:f>
              <c:strCache>
                <c:ptCount val="1"/>
                <c:pt idx="0">
                  <c:v>MBHSH</c:v>
                </c:pt>
              </c:strCache>
            </c:strRef>
          </c:tx>
          <c:spPr>
            <a:ln w="28575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data!$A$178:$A$281</c:f>
              <c:numCache>
                <c:formatCode>mm/dd/yy;@</c:formatCode>
                <c:ptCount val="104"/>
                <c:pt idx="0">
                  <c:v>36616</c:v>
                </c:pt>
                <c:pt idx="1">
                  <c:v>36707</c:v>
                </c:pt>
                <c:pt idx="2">
                  <c:v>36799</c:v>
                </c:pt>
                <c:pt idx="3">
                  <c:v>36891</c:v>
                </c:pt>
                <c:pt idx="4">
                  <c:v>36981</c:v>
                </c:pt>
                <c:pt idx="5">
                  <c:v>37072</c:v>
                </c:pt>
                <c:pt idx="6">
                  <c:v>37164</c:v>
                </c:pt>
                <c:pt idx="7">
                  <c:v>37256</c:v>
                </c:pt>
                <c:pt idx="8">
                  <c:v>37346</c:v>
                </c:pt>
                <c:pt idx="9">
                  <c:v>37437</c:v>
                </c:pt>
                <c:pt idx="10">
                  <c:v>37529</c:v>
                </c:pt>
                <c:pt idx="11">
                  <c:v>37621</c:v>
                </c:pt>
                <c:pt idx="12">
                  <c:v>37711</c:v>
                </c:pt>
                <c:pt idx="13">
                  <c:v>37802</c:v>
                </c:pt>
                <c:pt idx="14">
                  <c:v>37894</c:v>
                </c:pt>
                <c:pt idx="15">
                  <c:v>37986</c:v>
                </c:pt>
                <c:pt idx="16">
                  <c:v>38077</c:v>
                </c:pt>
                <c:pt idx="17">
                  <c:v>38168</c:v>
                </c:pt>
                <c:pt idx="18">
                  <c:v>38260</c:v>
                </c:pt>
                <c:pt idx="19">
                  <c:v>38352</c:v>
                </c:pt>
                <c:pt idx="20">
                  <c:v>38442</c:v>
                </c:pt>
                <c:pt idx="21">
                  <c:v>38533</c:v>
                </c:pt>
                <c:pt idx="22">
                  <c:v>38625</c:v>
                </c:pt>
                <c:pt idx="23">
                  <c:v>38717</c:v>
                </c:pt>
                <c:pt idx="24">
                  <c:v>38807</c:v>
                </c:pt>
                <c:pt idx="25">
                  <c:v>38898</c:v>
                </c:pt>
                <c:pt idx="26">
                  <c:v>38990</c:v>
                </c:pt>
                <c:pt idx="27">
                  <c:v>39082</c:v>
                </c:pt>
                <c:pt idx="28">
                  <c:v>39172</c:v>
                </c:pt>
                <c:pt idx="29">
                  <c:v>39263</c:v>
                </c:pt>
                <c:pt idx="30">
                  <c:v>39355</c:v>
                </c:pt>
                <c:pt idx="31">
                  <c:v>39447</c:v>
                </c:pt>
                <c:pt idx="32">
                  <c:v>39538</c:v>
                </c:pt>
                <c:pt idx="33">
                  <c:v>39629</c:v>
                </c:pt>
                <c:pt idx="34">
                  <c:v>39721</c:v>
                </c:pt>
                <c:pt idx="35">
                  <c:v>39813</c:v>
                </c:pt>
                <c:pt idx="36">
                  <c:v>39903</c:v>
                </c:pt>
                <c:pt idx="37">
                  <c:v>39994</c:v>
                </c:pt>
                <c:pt idx="38">
                  <c:v>40086</c:v>
                </c:pt>
                <c:pt idx="39">
                  <c:v>40178</c:v>
                </c:pt>
                <c:pt idx="40">
                  <c:v>40268</c:v>
                </c:pt>
                <c:pt idx="41">
                  <c:v>40359</c:v>
                </c:pt>
                <c:pt idx="42">
                  <c:v>40451</c:v>
                </c:pt>
                <c:pt idx="43">
                  <c:v>40543</c:v>
                </c:pt>
                <c:pt idx="44">
                  <c:v>40633</c:v>
                </c:pt>
                <c:pt idx="45">
                  <c:v>40724</c:v>
                </c:pt>
                <c:pt idx="46">
                  <c:v>40816</c:v>
                </c:pt>
                <c:pt idx="47">
                  <c:v>40908</c:v>
                </c:pt>
                <c:pt idx="48">
                  <c:v>40999</c:v>
                </c:pt>
                <c:pt idx="49">
                  <c:v>41090</c:v>
                </c:pt>
                <c:pt idx="50">
                  <c:v>41182</c:v>
                </c:pt>
                <c:pt idx="51">
                  <c:v>41274</c:v>
                </c:pt>
                <c:pt idx="52">
                  <c:v>41364</c:v>
                </c:pt>
                <c:pt idx="53">
                  <c:v>41455</c:v>
                </c:pt>
                <c:pt idx="54">
                  <c:v>41547</c:v>
                </c:pt>
                <c:pt idx="55">
                  <c:v>41639</c:v>
                </c:pt>
                <c:pt idx="56">
                  <c:v>41729</c:v>
                </c:pt>
                <c:pt idx="57">
                  <c:v>41820</c:v>
                </c:pt>
                <c:pt idx="58">
                  <c:v>41912</c:v>
                </c:pt>
                <c:pt idx="59">
                  <c:v>42004</c:v>
                </c:pt>
                <c:pt idx="60">
                  <c:v>42094</c:v>
                </c:pt>
                <c:pt idx="61">
                  <c:v>42185</c:v>
                </c:pt>
                <c:pt idx="62">
                  <c:v>42277</c:v>
                </c:pt>
                <c:pt idx="63">
                  <c:v>42369</c:v>
                </c:pt>
                <c:pt idx="64">
                  <c:v>42460</c:v>
                </c:pt>
                <c:pt idx="65">
                  <c:v>42551</c:v>
                </c:pt>
                <c:pt idx="66">
                  <c:v>42643</c:v>
                </c:pt>
                <c:pt idx="67">
                  <c:v>42735</c:v>
                </c:pt>
                <c:pt idx="68">
                  <c:v>42825</c:v>
                </c:pt>
                <c:pt idx="69">
                  <c:v>42916</c:v>
                </c:pt>
                <c:pt idx="70">
                  <c:v>43008</c:v>
                </c:pt>
                <c:pt idx="71">
                  <c:v>43100</c:v>
                </c:pt>
                <c:pt idx="72">
                  <c:v>43190</c:v>
                </c:pt>
                <c:pt idx="73">
                  <c:v>43281</c:v>
                </c:pt>
                <c:pt idx="74">
                  <c:v>43373</c:v>
                </c:pt>
                <c:pt idx="75">
                  <c:v>43465</c:v>
                </c:pt>
                <c:pt idx="76">
                  <c:v>43555</c:v>
                </c:pt>
                <c:pt idx="77">
                  <c:v>43646</c:v>
                </c:pt>
                <c:pt idx="78">
                  <c:v>43738</c:v>
                </c:pt>
                <c:pt idx="79">
                  <c:v>43830</c:v>
                </c:pt>
                <c:pt idx="80">
                  <c:v>43921</c:v>
                </c:pt>
                <c:pt idx="81">
                  <c:v>44012</c:v>
                </c:pt>
                <c:pt idx="82">
                  <c:v>44104</c:v>
                </c:pt>
                <c:pt idx="83">
                  <c:v>44196</c:v>
                </c:pt>
                <c:pt idx="84">
                  <c:v>44286</c:v>
                </c:pt>
                <c:pt idx="85">
                  <c:v>44377</c:v>
                </c:pt>
                <c:pt idx="86">
                  <c:v>44469</c:v>
                </c:pt>
                <c:pt idx="87">
                  <c:v>44561</c:v>
                </c:pt>
                <c:pt idx="88">
                  <c:v>44651</c:v>
                </c:pt>
                <c:pt idx="89">
                  <c:v>44742</c:v>
                </c:pt>
                <c:pt idx="90">
                  <c:v>44834</c:v>
                </c:pt>
                <c:pt idx="91">
                  <c:v>44926</c:v>
                </c:pt>
                <c:pt idx="92">
                  <c:v>45016</c:v>
                </c:pt>
                <c:pt idx="93">
                  <c:v>45107</c:v>
                </c:pt>
                <c:pt idx="94">
                  <c:v>45199</c:v>
                </c:pt>
                <c:pt idx="95">
                  <c:v>45291</c:v>
                </c:pt>
                <c:pt idx="96">
                  <c:v>45382</c:v>
                </c:pt>
                <c:pt idx="97">
                  <c:v>45473</c:v>
                </c:pt>
                <c:pt idx="98">
                  <c:v>45565</c:v>
                </c:pt>
                <c:pt idx="99">
                  <c:v>45657</c:v>
                </c:pt>
                <c:pt idx="100">
                  <c:v>45747</c:v>
                </c:pt>
                <c:pt idx="101">
                  <c:v>45838</c:v>
                </c:pt>
                <c:pt idx="102">
                  <c:v>45930</c:v>
                </c:pt>
                <c:pt idx="103">
                  <c:v>46022</c:v>
                </c:pt>
              </c:numCache>
            </c:numRef>
          </c:cat>
          <c:val>
            <c:numRef>
              <c:f>data!$B$178:$B$281</c:f>
              <c:numCache>
                <c:formatCode>0</c:formatCode>
                <c:ptCount val="104"/>
                <c:pt idx="0">
                  <c:v>295</c:v>
                </c:pt>
                <c:pt idx="1">
                  <c:v>266</c:v>
                </c:pt>
                <c:pt idx="2">
                  <c:v>243.666666666667</c:v>
                </c:pt>
                <c:pt idx="3">
                  <c:v>195</c:v>
                </c:pt>
                <c:pt idx="4">
                  <c:v>176.333333333333</c:v>
                </c:pt>
                <c:pt idx="5">
                  <c:v>193</c:v>
                </c:pt>
                <c:pt idx="6">
                  <c:v>199.333333333333</c:v>
                </c:pt>
                <c:pt idx="7">
                  <c:v>200</c:v>
                </c:pt>
                <c:pt idx="8">
                  <c:v>183.666666666667</c:v>
                </c:pt>
                <c:pt idx="9">
                  <c:v>173.333333333333</c:v>
                </c:pt>
                <c:pt idx="10">
                  <c:v>165.666666666667</c:v>
                </c:pt>
                <c:pt idx="11">
                  <c:v>150</c:v>
                </c:pt>
                <c:pt idx="12">
                  <c:v>135.666666666667</c:v>
                </c:pt>
                <c:pt idx="13">
                  <c:v>130.666666666667</c:v>
                </c:pt>
                <c:pt idx="14">
                  <c:v>131.333333333333</c:v>
                </c:pt>
                <c:pt idx="15">
                  <c:v>125.666666666667</c:v>
                </c:pt>
                <c:pt idx="16">
                  <c:v>126</c:v>
                </c:pt>
                <c:pt idx="17">
                  <c:v>129</c:v>
                </c:pt>
                <c:pt idx="18">
                  <c:v>130</c:v>
                </c:pt>
                <c:pt idx="19">
                  <c:v>134.666666666667</c:v>
                </c:pt>
                <c:pt idx="20">
                  <c:v>137.666666666667</c:v>
                </c:pt>
                <c:pt idx="21">
                  <c:v>128.666666666667</c:v>
                </c:pt>
                <c:pt idx="22">
                  <c:v>129.333333333333</c:v>
                </c:pt>
                <c:pt idx="23">
                  <c:v>195.666666666667</c:v>
                </c:pt>
                <c:pt idx="24">
                  <c:v>148</c:v>
                </c:pt>
                <c:pt idx="25">
                  <c:v>121.333333333333</c:v>
                </c:pt>
                <c:pt idx="26">
                  <c:v>106.666666666667</c:v>
                </c:pt>
                <c:pt idx="27">
                  <c:v>97.3333333333333</c:v>
                </c:pt>
                <c:pt idx="28">
                  <c:v>97.3333333333333</c:v>
                </c:pt>
                <c:pt idx="29">
                  <c:v>97.6666666666667</c:v>
                </c:pt>
                <c:pt idx="30">
                  <c:v>94.3333333333333</c:v>
                </c:pt>
                <c:pt idx="31">
                  <c:v>93</c:v>
                </c:pt>
                <c:pt idx="32">
                  <c:v>94.6666666666667</c:v>
                </c:pt>
                <c:pt idx="33">
                  <c:v>87</c:v>
                </c:pt>
                <c:pt idx="34">
                  <c:v>78.6666666666667</c:v>
                </c:pt>
                <c:pt idx="35">
                  <c:v>66</c:v>
                </c:pt>
                <c:pt idx="36">
                  <c:v>52.3333333333333</c:v>
                </c:pt>
                <c:pt idx="37">
                  <c:v>49</c:v>
                </c:pt>
                <c:pt idx="38">
                  <c:v>49</c:v>
                </c:pt>
                <c:pt idx="39">
                  <c:v>49</c:v>
                </c:pt>
                <c:pt idx="40">
                  <c:v>52.3333333333333</c:v>
                </c:pt>
                <c:pt idx="41">
                  <c:v>56</c:v>
                </c:pt>
                <c:pt idx="42">
                  <c:v>49.6666666666667</c:v>
                </c:pt>
                <c:pt idx="43">
                  <c:v>42.6666666666667</c:v>
                </c:pt>
                <c:pt idx="44">
                  <c:v>45.3333333333333</c:v>
                </c:pt>
                <c:pt idx="45">
                  <c:v>47.6666666666667</c:v>
                </c:pt>
                <c:pt idx="46">
                  <c:v>51</c:v>
                </c:pt>
                <c:pt idx="47">
                  <c:v>61.3333333333333</c:v>
                </c:pt>
                <c:pt idx="48">
                  <c:v>58.3333333333333</c:v>
                </c:pt>
                <c:pt idx="49">
                  <c:v>54.6666666666667</c:v>
                </c:pt>
                <c:pt idx="50">
                  <c:v>53.6666666666667</c:v>
                </c:pt>
                <c:pt idx="51">
                  <c:v>54.3333333333333</c:v>
                </c:pt>
                <c:pt idx="52" formatCode="0.000000">
                  <c:v>57.3333333333333</c:v>
                </c:pt>
                <c:pt idx="53">
                  <c:v>60</c:v>
                </c:pt>
                <c:pt idx="54">
                  <c:v>61.6666666666667</c:v>
                </c:pt>
                <c:pt idx="55">
                  <c:v>62</c:v>
                </c:pt>
                <c:pt idx="56">
                  <c:v>60</c:v>
                </c:pt>
                <c:pt idx="57">
                  <c:v>63.3333333333333</c:v>
                </c:pt>
                <c:pt idx="58">
                  <c:v>67.3333333333333</c:v>
                </c:pt>
                <c:pt idx="59">
                  <c:v>66.3333333333333</c:v>
                </c:pt>
                <c:pt idx="60">
                  <c:v>65.6666666666667</c:v>
                </c:pt>
                <c:pt idx="61">
                  <c:v>68</c:v>
                </c:pt>
                <c:pt idx="62">
                  <c:v>73.3333333333333</c:v>
                </c:pt>
                <c:pt idx="63">
                  <c:v>75</c:v>
                </c:pt>
                <c:pt idx="64" formatCode="#,##0">
                  <c:v>78</c:v>
                </c:pt>
                <c:pt idx="65" formatCode="#,##0">
                  <c:v>79.3333333333333</c:v>
                </c:pt>
                <c:pt idx="66" formatCode="#,##0">
                  <c:v>79.3333333333333</c:v>
                </c:pt>
                <c:pt idx="67" formatCode="#,##0">
                  <c:v>88.3333333333333</c:v>
                </c:pt>
                <c:pt idx="68" formatCode="#,##0">
                  <c:v>93.6666666666667</c:v>
                </c:pt>
                <c:pt idx="69" formatCode="#,##0">
                  <c:v>89.3333333333333</c:v>
                </c:pt>
                <c:pt idx="70" formatCode="#,##0">
                  <c:v>88.6666666666667</c:v>
                </c:pt>
                <c:pt idx="71" formatCode="#,##0">
                  <c:v>100.666666666667</c:v>
                </c:pt>
                <c:pt idx="72" formatCode="#,##0">
                  <c:v>101.333333333333</c:v>
                </c:pt>
                <c:pt idx="73" formatCode="#,##0">
                  <c:v>98</c:v>
                </c:pt>
                <c:pt idx="74">
                  <c:v>96</c:v>
                </c:pt>
                <c:pt idx="75">
                  <c:v>89.6666666666667</c:v>
                </c:pt>
                <c:pt idx="76">
                  <c:v>89.3333333333333</c:v>
                </c:pt>
                <c:pt idx="77">
                  <c:v>94.6666666666667</c:v>
                </c:pt>
                <c:pt idx="78">
                  <c:v>96.3333333333333</c:v>
                </c:pt>
                <c:pt idx="79">
                  <c:v>98.3333333333333</c:v>
                </c:pt>
                <c:pt idx="80">
                  <c:v>99.3333333333333</c:v>
                </c:pt>
                <c:pt idx="81">
                  <c:v>81.3333333333333</c:v>
                </c:pt>
                <c:pt idx="82">
                  <c:v>95</c:v>
                </c:pt>
                <c:pt idx="83">
                  <c:v>100.666666666667</c:v>
                </c:pt>
                <c:pt idx="84">
                  <c:v>105</c:v>
                </c:pt>
                <c:pt idx="85">
                  <c:v>105.666666666667</c:v>
                </c:pt>
                <c:pt idx="86">
                  <c:v>105</c:v>
                </c:pt>
                <c:pt idx="87">
                  <c:v>108.333333333333</c:v>
                </c:pt>
                <c:pt idx="88">
                  <c:v>117.333333333333</c:v>
                </c:pt>
                <c:pt idx="89">
                  <c:v>120.333333333333</c:v>
                </c:pt>
                <c:pt idx="90">
                  <c:v>114.333333333333</c:v>
                </c:pt>
                <c:pt idx="91">
                  <c:v>97.6666666666667</c:v>
                </c:pt>
                <c:pt idx="92">
                  <c:v>85</c:v>
                </c:pt>
                <c:pt idx="93">
                  <c:v>85.6666666666667</c:v>
                </c:pt>
                <c:pt idx="94">
                  <c:v>87</c:v>
                </c:pt>
                <c:pt idx="95">
                  <c:v>90</c:v>
                </c:pt>
                <c:pt idx="96">
                  <c:v>95</c:v>
                </c:pt>
                <c:pt idx="97">
                  <c:v>100</c:v>
                </c:pt>
                <c:pt idx="98">
                  <c:v>105</c:v>
                </c:pt>
                <c:pt idx="99">
                  <c:v>108</c:v>
                </c:pt>
                <c:pt idx="100">
                  <c:v>111</c:v>
                </c:pt>
                <c:pt idx="101">
                  <c:v>114</c:v>
                </c:pt>
                <c:pt idx="102">
                  <c:v>117</c:v>
                </c:pt>
                <c:pt idx="103">
                  <c:v>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B34-4E8F-A39F-1547B1D2A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7275680"/>
        <c:axId val="597274112"/>
      </c:lineChart>
      <c:dateAx>
        <c:axId val="597275680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ln w="9525">
            <a:solidFill>
              <a:srgbClr val="000000"/>
            </a:solidFill>
          </a:ln>
        </c:spPr>
        <c:txPr>
          <a:bodyPr/>
          <a:lstStyle/>
          <a:p>
            <a:pPr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97274112"/>
        <c:crosses val="autoZero"/>
        <c:auto val="1"/>
        <c:lblOffset val="100"/>
        <c:baseTimeUnit val="months"/>
        <c:majorUnit val="12"/>
        <c:majorTimeUnit val="months"/>
      </c:dateAx>
      <c:valAx>
        <c:axId val="597274112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9525">
            <a:solidFill>
              <a:srgbClr val="000000"/>
            </a:solidFill>
          </a:ln>
        </c:spPr>
        <c:txPr>
          <a:bodyPr/>
          <a:lstStyle/>
          <a:p>
            <a:pPr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97275680"/>
        <c:crossesAt val="36586"/>
        <c:crossBetween val="between"/>
      </c:valAx>
      <c:valAx>
        <c:axId val="597276072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 w="9525">
            <a:solidFill>
              <a:srgbClr val="838383">
                <a:lumMod val="50000"/>
              </a:srgbClr>
            </a:solidFill>
          </a:ln>
        </c:spPr>
        <c:crossAx val="597274896"/>
        <c:crosses val="max"/>
        <c:crossBetween val="between"/>
      </c:valAx>
      <c:dateAx>
        <c:axId val="597274896"/>
        <c:scaling>
          <c:orientation val="minMax"/>
        </c:scaling>
        <c:delete val="0"/>
        <c:axPos val="b"/>
        <c:numFmt formatCode="mm/dd/yy;@" sourceLinked="0"/>
        <c:majorTickMark val="none"/>
        <c:minorTickMark val="none"/>
        <c:tickLblPos val="none"/>
        <c:spPr>
          <a:noFill/>
          <a:ln>
            <a:noFill/>
          </a:ln>
        </c:spPr>
        <c:crossAx val="597276072"/>
        <c:crosses val="autoZero"/>
        <c:auto val="0"/>
        <c:lblOffset val="100"/>
        <c:baseTimeUnit val="months"/>
        <c:majorUnit val="12"/>
      </c:dateAx>
      <c:spPr>
        <a:noFill/>
        <a:ln w="9525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200"/>
      </a:pPr>
      <a:endParaRPr lang="en-US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591235009140717E-2"/>
          <c:y val="5.1062219092944831E-2"/>
          <c:w val="0.89777179804094287"/>
          <c:h val="0.84744834486519105"/>
        </c:manualLayout>
      </c:layout>
      <c:lineChart>
        <c:grouping val="standard"/>
        <c:varyColors val="0"/>
        <c:ser>
          <c:idx val="0"/>
          <c:order val="0"/>
          <c:tx>
            <c:v>HMI</c:v>
          </c:tx>
          <c:spPr>
            <a:ln w="28575"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108"/>
              <c:layout>
                <c:manualLayout>
                  <c:x val="-6.4833002550778868E-2"/>
                  <c:y val="0.13782643451192977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000">
                        <a:solidFill>
                          <a:srgbClr val="002060"/>
                        </a:solidFill>
                      </a:defRPr>
                    </a:pPr>
                    <a:r>
                      <a:rPr lang="en-US" sz="1000" dirty="0">
                        <a:solidFill>
                          <a:srgbClr val="002060"/>
                        </a:solidFill>
                      </a:rPr>
                      <a:t>Jan 2022;</a:t>
                    </a:r>
                    <a:endParaRPr lang="en-US" sz="1000" baseline="0" dirty="0">
                      <a:solidFill>
                        <a:srgbClr val="002060"/>
                      </a:solidFill>
                    </a:endParaRPr>
                  </a:p>
                  <a:p>
                    <a:pPr algn="ctr">
                      <a:defRPr sz="1000">
                        <a:solidFill>
                          <a:srgbClr val="002060"/>
                        </a:solidFill>
                      </a:defRPr>
                    </a:pPr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 </a:t>
                    </a:r>
                    <a:fld id="{0636AC35-7261-450F-998A-1DF5603305D9}" type="VALUE">
                      <a:rPr lang="en-US" sz="1000" baseline="0" dirty="0">
                        <a:solidFill>
                          <a:srgbClr val="002060"/>
                        </a:solidFill>
                      </a:rPr>
                      <a:pPr algn="ctr">
                        <a:defRPr sz="1000">
                          <a:solidFill>
                            <a:srgbClr val="002060"/>
                          </a:solidFill>
                        </a:defRPr>
                      </a:pPr>
                      <a:t>[VALUE]</a:t>
                    </a:fld>
                    <a:endParaRPr lang="en-US" sz="1000" baseline="0" dirty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65000"/>
                      <a:lumOff val="35000"/>
                    </a:srgbClr>
                  </a:solidFill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2B2-43EF-94B9-B5DF69E67FCE}"/>
                </c:ext>
              </c:extLst>
            </c:dLbl>
            <c:dLbl>
              <c:idx val="109"/>
              <c:spPr>
                <a:solidFill>
                  <a:srgbClr val="FFFFFF"/>
                </a:solidFill>
                <a:ln>
                  <a:solidFill>
                    <a:srgbClr val="000000">
                      <a:lumMod val="65000"/>
                      <a:lumOff val="35000"/>
                    </a:srgbClr>
                  </a:solidFill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000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2B2-43EF-94B9-B5DF69E67FCE}"/>
                </c:ext>
              </c:extLst>
            </c:dLbl>
            <c:dLbl>
              <c:idx val="11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7538455953547122E-2"/>
                      <c:h val="9.6282100827435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2B2-43EF-94B9-B5DF69E67FCE}"/>
                </c:ext>
              </c:extLst>
            </c:dLbl>
            <c:dLbl>
              <c:idx val="12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0011951280522702"/>
                      <c:h val="4.92194158721419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A0C-4A41-B780-CA4C817D0624}"/>
                </c:ext>
              </c:extLst>
            </c:dLbl>
            <c:dLbl>
              <c:idx val="12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5874261411430915E-2"/>
                      <c:h val="6.21899765480658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121-4189-88D4-8E7C63E59945}"/>
                </c:ext>
              </c:extLst>
            </c:dLbl>
            <c:dLbl>
              <c:idx val="128"/>
              <c:layout>
                <c:manualLayout>
                  <c:x val="-2.8454456898942108E-2"/>
                  <c:y val="1.9329384487934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0E-43A4-80AA-CF7C7649852F}"/>
                </c:ext>
              </c:extLst>
            </c:dLbl>
            <c:dLbl>
              <c:idx val="174"/>
              <c:layout>
                <c:manualLayout>
                  <c:x val="-3.4577601360415343E-2"/>
                  <c:y val="-4.7062684955293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06-475F-80A6-9B467B7852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sz="10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data!$H$158:$H$286</c:f>
              <c:numCache>
                <c:formatCode>[$-409]mmm\-yy;@</c:formatCode>
                <c:ptCount val="129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</c:numCache>
            </c:numRef>
          </c:cat>
          <c:val>
            <c:numRef>
              <c:f>data!$I$158:$I$286</c:f>
              <c:numCache>
                <c:formatCode>_(* #,##0_);_(* \(#,##0\);_(* "-"??_);_(@_)</c:formatCode>
                <c:ptCount val="129"/>
                <c:pt idx="0">
                  <c:v>47</c:v>
                </c:pt>
                <c:pt idx="1">
                  <c:v>46</c:v>
                </c:pt>
                <c:pt idx="2">
                  <c:v>44</c:v>
                </c:pt>
                <c:pt idx="3">
                  <c:v>41</c:v>
                </c:pt>
                <c:pt idx="4">
                  <c:v>44</c:v>
                </c:pt>
                <c:pt idx="5">
                  <c:v>51</c:v>
                </c:pt>
                <c:pt idx="6">
                  <c:v>56</c:v>
                </c:pt>
                <c:pt idx="7">
                  <c:v>58</c:v>
                </c:pt>
                <c:pt idx="8">
                  <c:v>57</c:v>
                </c:pt>
                <c:pt idx="9">
                  <c:v>54</c:v>
                </c:pt>
                <c:pt idx="10">
                  <c:v>54</c:v>
                </c:pt>
                <c:pt idx="11">
                  <c:v>57</c:v>
                </c:pt>
                <c:pt idx="12">
                  <c:v>56</c:v>
                </c:pt>
                <c:pt idx="13">
                  <c:v>46</c:v>
                </c:pt>
                <c:pt idx="14">
                  <c:v>46</c:v>
                </c:pt>
                <c:pt idx="15">
                  <c:v>46</c:v>
                </c:pt>
                <c:pt idx="16">
                  <c:v>45</c:v>
                </c:pt>
                <c:pt idx="17">
                  <c:v>49</c:v>
                </c:pt>
                <c:pt idx="18">
                  <c:v>53</c:v>
                </c:pt>
                <c:pt idx="19">
                  <c:v>55</c:v>
                </c:pt>
                <c:pt idx="20">
                  <c:v>59</c:v>
                </c:pt>
                <c:pt idx="21">
                  <c:v>54</c:v>
                </c:pt>
                <c:pt idx="22">
                  <c:v>58</c:v>
                </c:pt>
                <c:pt idx="23">
                  <c:v>58</c:v>
                </c:pt>
                <c:pt idx="24">
                  <c:v>57</c:v>
                </c:pt>
                <c:pt idx="25">
                  <c:v>55</c:v>
                </c:pt>
                <c:pt idx="26">
                  <c:v>52</c:v>
                </c:pt>
                <c:pt idx="27">
                  <c:v>56</c:v>
                </c:pt>
                <c:pt idx="28">
                  <c:v>54</c:v>
                </c:pt>
                <c:pt idx="29">
                  <c:v>60</c:v>
                </c:pt>
                <c:pt idx="30">
                  <c:v>60</c:v>
                </c:pt>
                <c:pt idx="31">
                  <c:v>61</c:v>
                </c:pt>
                <c:pt idx="32">
                  <c:v>61</c:v>
                </c:pt>
                <c:pt idx="33">
                  <c:v>65</c:v>
                </c:pt>
                <c:pt idx="34">
                  <c:v>62</c:v>
                </c:pt>
                <c:pt idx="35">
                  <c:v>60</c:v>
                </c:pt>
                <c:pt idx="36">
                  <c:v>61</c:v>
                </c:pt>
                <c:pt idx="37">
                  <c:v>58</c:v>
                </c:pt>
                <c:pt idx="38">
                  <c:v>58</c:v>
                </c:pt>
                <c:pt idx="39">
                  <c:v>58</c:v>
                </c:pt>
                <c:pt idx="40">
                  <c:v>58</c:v>
                </c:pt>
                <c:pt idx="41">
                  <c:v>60</c:v>
                </c:pt>
                <c:pt idx="42">
                  <c:v>58</c:v>
                </c:pt>
                <c:pt idx="43">
                  <c:v>59</c:v>
                </c:pt>
                <c:pt idx="44">
                  <c:v>65</c:v>
                </c:pt>
                <c:pt idx="45">
                  <c:v>63</c:v>
                </c:pt>
                <c:pt idx="46">
                  <c:v>63</c:v>
                </c:pt>
                <c:pt idx="47">
                  <c:v>69</c:v>
                </c:pt>
                <c:pt idx="48">
                  <c:v>67</c:v>
                </c:pt>
                <c:pt idx="49">
                  <c:v>65</c:v>
                </c:pt>
                <c:pt idx="50">
                  <c:v>71</c:v>
                </c:pt>
                <c:pt idx="51">
                  <c:v>68</c:v>
                </c:pt>
                <c:pt idx="52">
                  <c:v>69</c:v>
                </c:pt>
                <c:pt idx="53">
                  <c:v>66</c:v>
                </c:pt>
                <c:pt idx="54">
                  <c:v>64</c:v>
                </c:pt>
                <c:pt idx="55">
                  <c:v>67</c:v>
                </c:pt>
                <c:pt idx="56">
                  <c:v>64</c:v>
                </c:pt>
                <c:pt idx="57">
                  <c:v>68</c:v>
                </c:pt>
                <c:pt idx="58">
                  <c:v>69</c:v>
                </c:pt>
                <c:pt idx="59">
                  <c:v>74</c:v>
                </c:pt>
                <c:pt idx="60">
                  <c:v>72</c:v>
                </c:pt>
                <c:pt idx="61">
                  <c:v>71</c:v>
                </c:pt>
                <c:pt idx="62">
                  <c:v>70</c:v>
                </c:pt>
                <c:pt idx="63" formatCode="0">
                  <c:v>68</c:v>
                </c:pt>
                <c:pt idx="64" formatCode="General">
                  <c:v>70</c:v>
                </c:pt>
                <c:pt idx="65">
                  <c:v>68</c:v>
                </c:pt>
                <c:pt idx="66">
                  <c:v>68</c:v>
                </c:pt>
                <c:pt idx="67">
                  <c:v>67</c:v>
                </c:pt>
                <c:pt idx="68">
                  <c:v>67</c:v>
                </c:pt>
                <c:pt idx="69">
                  <c:v>68</c:v>
                </c:pt>
                <c:pt idx="70">
                  <c:v>60</c:v>
                </c:pt>
                <c:pt idx="71">
                  <c:v>56</c:v>
                </c:pt>
                <c:pt idx="72">
                  <c:v>58</c:v>
                </c:pt>
                <c:pt idx="73">
                  <c:v>62</c:v>
                </c:pt>
                <c:pt idx="74">
                  <c:v>62</c:v>
                </c:pt>
                <c:pt idx="75">
                  <c:v>63</c:v>
                </c:pt>
                <c:pt idx="76">
                  <c:v>66</c:v>
                </c:pt>
                <c:pt idx="77">
                  <c:v>64</c:v>
                </c:pt>
                <c:pt idx="78">
                  <c:v>65</c:v>
                </c:pt>
                <c:pt idx="79">
                  <c:v>67</c:v>
                </c:pt>
                <c:pt idx="80">
                  <c:v>68</c:v>
                </c:pt>
                <c:pt idx="81">
                  <c:v>71</c:v>
                </c:pt>
                <c:pt idx="82">
                  <c:v>71</c:v>
                </c:pt>
                <c:pt idx="83">
                  <c:v>76</c:v>
                </c:pt>
                <c:pt idx="84">
                  <c:v>75</c:v>
                </c:pt>
                <c:pt idx="85">
                  <c:v>74</c:v>
                </c:pt>
                <c:pt idx="86">
                  <c:v>72</c:v>
                </c:pt>
                <c:pt idx="87">
                  <c:v>30</c:v>
                </c:pt>
                <c:pt idx="88">
                  <c:v>37</c:v>
                </c:pt>
                <c:pt idx="89">
                  <c:v>58</c:v>
                </c:pt>
                <c:pt idx="90">
                  <c:v>72</c:v>
                </c:pt>
                <c:pt idx="91">
                  <c:v>78</c:v>
                </c:pt>
                <c:pt idx="92">
                  <c:v>83</c:v>
                </c:pt>
                <c:pt idx="93">
                  <c:v>85</c:v>
                </c:pt>
                <c:pt idx="94">
                  <c:v>90</c:v>
                </c:pt>
                <c:pt idx="95">
                  <c:v>86</c:v>
                </c:pt>
                <c:pt idx="96">
                  <c:v>83</c:v>
                </c:pt>
                <c:pt idx="97">
                  <c:v>84</c:v>
                </c:pt>
                <c:pt idx="98">
                  <c:v>82</c:v>
                </c:pt>
                <c:pt idx="99">
                  <c:v>83</c:v>
                </c:pt>
                <c:pt idx="100">
                  <c:v>83</c:v>
                </c:pt>
                <c:pt idx="101">
                  <c:v>81</c:v>
                </c:pt>
                <c:pt idx="102">
                  <c:v>80</c:v>
                </c:pt>
                <c:pt idx="103">
                  <c:v>75</c:v>
                </c:pt>
                <c:pt idx="104">
                  <c:v>76</c:v>
                </c:pt>
                <c:pt idx="105">
                  <c:v>80</c:v>
                </c:pt>
                <c:pt idx="106">
                  <c:v>83</c:v>
                </c:pt>
                <c:pt idx="107">
                  <c:v>84</c:v>
                </c:pt>
                <c:pt idx="108">
                  <c:v>83</c:v>
                </c:pt>
                <c:pt idx="109">
                  <c:v>81</c:v>
                </c:pt>
                <c:pt idx="110">
                  <c:v>79</c:v>
                </c:pt>
                <c:pt idx="111">
                  <c:v>77</c:v>
                </c:pt>
                <c:pt idx="112">
                  <c:v>69</c:v>
                </c:pt>
                <c:pt idx="113">
                  <c:v>67</c:v>
                </c:pt>
                <c:pt idx="114">
                  <c:v>55</c:v>
                </c:pt>
                <c:pt idx="115">
                  <c:v>49</c:v>
                </c:pt>
                <c:pt idx="116">
                  <c:v>46</c:v>
                </c:pt>
                <c:pt idx="117">
                  <c:v>38</c:v>
                </c:pt>
                <c:pt idx="118">
                  <c:v>33</c:v>
                </c:pt>
                <c:pt idx="119">
                  <c:v>31</c:v>
                </c:pt>
                <c:pt idx="120">
                  <c:v>35</c:v>
                </c:pt>
                <c:pt idx="121">
                  <c:v>42</c:v>
                </c:pt>
                <c:pt idx="122">
                  <c:v>44</c:v>
                </c:pt>
                <c:pt idx="123">
                  <c:v>45</c:v>
                </c:pt>
                <c:pt idx="124">
                  <c:v>50</c:v>
                </c:pt>
                <c:pt idx="125">
                  <c:v>55</c:v>
                </c:pt>
                <c:pt idx="126">
                  <c:v>56</c:v>
                </c:pt>
                <c:pt idx="127">
                  <c:v>50</c:v>
                </c:pt>
                <c:pt idx="128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F2F-4B70-AB08-C95BA2822829}"/>
            </c:ext>
          </c:extLst>
        </c:ser>
        <c:ser>
          <c:idx val="1"/>
          <c:order val="1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data!$H$158:$H$286</c:f>
              <c:numCache>
                <c:formatCode>[$-409]mmm\-yy;@</c:formatCode>
                <c:ptCount val="129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</c:numCache>
            </c:numRef>
          </c:cat>
          <c:val>
            <c:numRef>
              <c:f>data!$K$158:$K$286</c:f>
              <c:numCache>
                <c:formatCode>_(* #,##0_);_(* \(#,##0\);_(* "-"??_);_(@_)</c:formatCode>
                <c:ptCount val="129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F2F-4B70-AB08-C95BA2822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574480"/>
        <c:axId val="433573696"/>
      </c:lineChart>
      <c:lineChart>
        <c:grouping val="standard"/>
        <c:varyColors val="0"/>
        <c:ser>
          <c:idx val="2"/>
          <c:order val="2"/>
          <c:tx>
            <c:v>HST1.us</c:v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data!$H$158:$H$286</c:f>
              <c:numCache>
                <c:formatCode>[$-409]mmm\-yy;@</c:formatCode>
                <c:ptCount val="129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  <c:pt idx="82">
                  <c:v>43799</c:v>
                </c:pt>
                <c:pt idx="83">
                  <c:v>43830</c:v>
                </c:pt>
                <c:pt idx="84">
                  <c:v>43861</c:v>
                </c:pt>
                <c:pt idx="85">
                  <c:v>43890</c:v>
                </c:pt>
                <c:pt idx="86">
                  <c:v>43921</c:v>
                </c:pt>
                <c:pt idx="87">
                  <c:v>43951</c:v>
                </c:pt>
                <c:pt idx="88">
                  <c:v>43982</c:v>
                </c:pt>
                <c:pt idx="89">
                  <c:v>44012</c:v>
                </c:pt>
                <c:pt idx="90">
                  <c:v>44043</c:v>
                </c:pt>
                <c:pt idx="91">
                  <c:v>44074</c:v>
                </c:pt>
                <c:pt idx="92">
                  <c:v>44104</c:v>
                </c:pt>
                <c:pt idx="93">
                  <c:v>44135</c:v>
                </c:pt>
                <c:pt idx="94">
                  <c:v>44165</c:v>
                </c:pt>
                <c:pt idx="95">
                  <c:v>44196</c:v>
                </c:pt>
                <c:pt idx="96">
                  <c:v>44227</c:v>
                </c:pt>
                <c:pt idx="97">
                  <c:v>44255</c:v>
                </c:pt>
                <c:pt idx="98">
                  <c:v>44286</c:v>
                </c:pt>
                <c:pt idx="99">
                  <c:v>44316</c:v>
                </c:pt>
                <c:pt idx="100">
                  <c:v>44347</c:v>
                </c:pt>
                <c:pt idx="101">
                  <c:v>44377</c:v>
                </c:pt>
                <c:pt idx="102">
                  <c:v>44408</c:v>
                </c:pt>
                <c:pt idx="103">
                  <c:v>44439</c:v>
                </c:pt>
                <c:pt idx="104">
                  <c:v>44469</c:v>
                </c:pt>
                <c:pt idx="105">
                  <c:v>44500</c:v>
                </c:pt>
                <c:pt idx="106">
                  <c:v>44530</c:v>
                </c:pt>
                <c:pt idx="107">
                  <c:v>44561</c:v>
                </c:pt>
                <c:pt idx="108">
                  <c:v>44592</c:v>
                </c:pt>
                <c:pt idx="109">
                  <c:v>44620</c:v>
                </c:pt>
                <c:pt idx="110">
                  <c:v>44651</c:v>
                </c:pt>
                <c:pt idx="111">
                  <c:v>44681</c:v>
                </c:pt>
                <c:pt idx="112">
                  <c:v>44712</c:v>
                </c:pt>
                <c:pt idx="113">
                  <c:v>44742</c:v>
                </c:pt>
                <c:pt idx="114">
                  <c:v>44773</c:v>
                </c:pt>
                <c:pt idx="115">
                  <c:v>44804</c:v>
                </c:pt>
                <c:pt idx="116">
                  <c:v>44834</c:v>
                </c:pt>
                <c:pt idx="117">
                  <c:v>44865</c:v>
                </c:pt>
                <c:pt idx="118">
                  <c:v>44895</c:v>
                </c:pt>
                <c:pt idx="119">
                  <c:v>44926</c:v>
                </c:pt>
                <c:pt idx="120">
                  <c:v>44957</c:v>
                </c:pt>
                <c:pt idx="121">
                  <c:v>44985</c:v>
                </c:pt>
                <c:pt idx="122">
                  <c:v>45016</c:v>
                </c:pt>
                <c:pt idx="123">
                  <c:v>45046</c:v>
                </c:pt>
                <c:pt idx="124">
                  <c:v>45077</c:v>
                </c:pt>
                <c:pt idx="125">
                  <c:v>45107</c:v>
                </c:pt>
                <c:pt idx="126">
                  <c:v>45138</c:v>
                </c:pt>
                <c:pt idx="127">
                  <c:v>45169</c:v>
                </c:pt>
                <c:pt idx="128">
                  <c:v>45199</c:v>
                </c:pt>
              </c:numCache>
            </c:numRef>
          </c:cat>
          <c:val>
            <c:numRef>
              <c:f>data!$J$158:$J$286</c:f>
              <c:numCache>
                <c:formatCode>_(* #,##0_);_(* \(#,##0\);_(* "-"??_);_(@_)</c:formatCode>
                <c:ptCount val="129"/>
                <c:pt idx="0">
                  <c:v>604</c:v>
                </c:pt>
                <c:pt idx="1">
                  <c:v>651</c:v>
                </c:pt>
                <c:pt idx="2">
                  <c:v>624</c:v>
                </c:pt>
                <c:pt idx="3">
                  <c:v>587</c:v>
                </c:pt>
                <c:pt idx="4">
                  <c:v>608</c:v>
                </c:pt>
                <c:pt idx="5">
                  <c:v>614</c:v>
                </c:pt>
                <c:pt idx="6">
                  <c:v>593</c:v>
                </c:pt>
                <c:pt idx="7">
                  <c:v>631</c:v>
                </c:pt>
                <c:pt idx="8">
                  <c:v>577</c:v>
                </c:pt>
                <c:pt idx="9">
                  <c:v>595</c:v>
                </c:pt>
                <c:pt idx="10">
                  <c:v>699</c:v>
                </c:pt>
                <c:pt idx="11">
                  <c:v>647</c:v>
                </c:pt>
                <c:pt idx="12">
                  <c:v>567</c:v>
                </c:pt>
                <c:pt idx="13">
                  <c:v>594</c:v>
                </c:pt>
                <c:pt idx="14">
                  <c:v>652</c:v>
                </c:pt>
                <c:pt idx="15">
                  <c:v>646</c:v>
                </c:pt>
                <c:pt idx="16">
                  <c:v>652</c:v>
                </c:pt>
                <c:pt idx="17">
                  <c:v>603</c:v>
                </c:pt>
                <c:pt idx="18">
                  <c:v>656</c:v>
                </c:pt>
                <c:pt idx="19">
                  <c:v>644</c:v>
                </c:pt>
                <c:pt idx="20">
                  <c:v>664</c:v>
                </c:pt>
                <c:pt idx="21">
                  <c:v>699</c:v>
                </c:pt>
                <c:pt idx="22">
                  <c:v>658</c:v>
                </c:pt>
                <c:pt idx="23">
                  <c:v>720</c:v>
                </c:pt>
                <c:pt idx="24">
                  <c:v>703</c:v>
                </c:pt>
                <c:pt idx="25">
                  <c:v>584</c:v>
                </c:pt>
                <c:pt idx="26">
                  <c:v>627</c:v>
                </c:pt>
                <c:pt idx="27">
                  <c:v>742</c:v>
                </c:pt>
                <c:pt idx="28">
                  <c:v>708</c:v>
                </c:pt>
                <c:pt idx="29">
                  <c:v>700</c:v>
                </c:pt>
                <c:pt idx="30">
                  <c:v>759</c:v>
                </c:pt>
                <c:pt idx="31">
                  <c:v>734</c:v>
                </c:pt>
                <c:pt idx="32">
                  <c:v>746</c:v>
                </c:pt>
                <c:pt idx="33">
                  <c:v>705</c:v>
                </c:pt>
                <c:pt idx="34">
                  <c:v>774</c:v>
                </c:pt>
                <c:pt idx="35">
                  <c:v>765</c:v>
                </c:pt>
                <c:pt idx="36">
                  <c:v>752</c:v>
                </c:pt>
                <c:pt idx="37">
                  <c:v>859</c:v>
                </c:pt>
                <c:pt idx="38">
                  <c:v>753</c:v>
                </c:pt>
                <c:pt idx="39">
                  <c:v>777</c:v>
                </c:pt>
                <c:pt idx="40">
                  <c:v>753</c:v>
                </c:pt>
                <c:pt idx="41">
                  <c:v>769</c:v>
                </c:pt>
                <c:pt idx="42">
                  <c:v>769</c:v>
                </c:pt>
                <c:pt idx="43">
                  <c:v>734</c:v>
                </c:pt>
                <c:pt idx="44">
                  <c:v>777</c:v>
                </c:pt>
                <c:pt idx="45">
                  <c:v>859</c:v>
                </c:pt>
                <c:pt idx="46">
                  <c:v>817</c:v>
                </c:pt>
                <c:pt idx="47">
                  <c:v>801</c:v>
                </c:pt>
                <c:pt idx="48">
                  <c:v>785</c:v>
                </c:pt>
                <c:pt idx="49">
                  <c:v>864</c:v>
                </c:pt>
                <c:pt idx="50">
                  <c:v>836</c:v>
                </c:pt>
                <c:pt idx="51">
                  <c:v>825</c:v>
                </c:pt>
                <c:pt idx="52">
                  <c:v>832</c:v>
                </c:pt>
                <c:pt idx="53">
                  <c:v>867</c:v>
                </c:pt>
                <c:pt idx="54">
                  <c:v>841</c:v>
                </c:pt>
                <c:pt idx="55">
                  <c:v>867</c:v>
                </c:pt>
                <c:pt idx="56">
                  <c:v>839</c:v>
                </c:pt>
                <c:pt idx="57">
                  <c:v>878</c:v>
                </c:pt>
                <c:pt idx="58">
                  <c:v>924</c:v>
                </c:pt>
                <c:pt idx="59">
                  <c:v>824</c:v>
                </c:pt>
                <c:pt idx="60">
                  <c:v>872</c:v>
                </c:pt>
                <c:pt idx="61">
                  <c:v>894</c:v>
                </c:pt>
                <c:pt idx="62">
                  <c:v>875</c:v>
                </c:pt>
                <c:pt idx="63">
                  <c:v>908</c:v>
                </c:pt>
                <c:pt idx="64">
                  <c:v>970</c:v>
                </c:pt>
                <c:pt idx="65">
                  <c:v>866</c:v>
                </c:pt>
                <c:pt idx="66">
                  <c:v>869</c:v>
                </c:pt>
                <c:pt idx="67">
                  <c:v>900</c:v>
                </c:pt>
                <c:pt idx="68">
                  <c:v>875</c:v>
                </c:pt>
                <c:pt idx="69">
                  <c:v>872</c:v>
                </c:pt>
                <c:pt idx="70">
                  <c:v>781</c:v>
                </c:pt>
                <c:pt idx="71">
                  <c:v>775</c:v>
                </c:pt>
                <c:pt idx="72">
                  <c:v>925</c:v>
                </c:pt>
                <c:pt idx="73">
                  <c:v>779</c:v>
                </c:pt>
                <c:pt idx="74">
                  <c:v>831</c:v>
                </c:pt>
                <c:pt idx="75">
                  <c:v>870</c:v>
                </c:pt>
                <c:pt idx="76">
                  <c:v>858</c:v>
                </c:pt>
                <c:pt idx="77">
                  <c:v>864</c:v>
                </c:pt>
                <c:pt idx="78">
                  <c:v>899</c:v>
                </c:pt>
                <c:pt idx="79">
                  <c:v>903</c:v>
                </c:pt>
                <c:pt idx="80">
                  <c:v>920</c:v>
                </c:pt>
                <c:pt idx="81">
                  <c:v>898</c:v>
                </c:pt>
                <c:pt idx="82">
                  <c:v>911</c:v>
                </c:pt>
                <c:pt idx="83">
                  <c:v>1009</c:v>
                </c:pt>
                <c:pt idx="84">
                  <c:v>968</c:v>
                </c:pt>
                <c:pt idx="85">
                  <c:v>1039</c:v>
                </c:pt>
                <c:pt idx="86">
                  <c:v>879</c:v>
                </c:pt>
                <c:pt idx="87">
                  <c:v>676</c:v>
                </c:pt>
                <c:pt idx="88">
                  <c:v>750</c:v>
                </c:pt>
                <c:pt idx="89">
                  <c:v>904</c:v>
                </c:pt>
                <c:pt idx="90">
                  <c:v>1012</c:v>
                </c:pt>
                <c:pt idx="91">
                  <c:v>1029</c:v>
                </c:pt>
                <c:pt idx="92">
                  <c:v>1116</c:v>
                </c:pt>
                <c:pt idx="93">
                  <c:v>1180</c:v>
                </c:pt>
                <c:pt idx="94">
                  <c:v>1173</c:v>
                </c:pt>
                <c:pt idx="95">
                  <c:v>1311</c:v>
                </c:pt>
                <c:pt idx="96">
                  <c:v>1115</c:v>
                </c:pt>
                <c:pt idx="97">
                  <c:v>1050</c:v>
                </c:pt>
                <c:pt idx="98">
                  <c:v>1227</c:v>
                </c:pt>
                <c:pt idx="99">
                  <c:v>1043</c:v>
                </c:pt>
                <c:pt idx="100">
                  <c:v>1109</c:v>
                </c:pt>
                <c:pt idx="101">
                  <c:v>1173</c:v>
                </c:pt>
                <c:pt idx="102">
                  <c:v>1136</c:v>
                </c:pt>
                <c:pt idx="103">
                  <c:v>1099</c:v>
                </c:pt>
                <c:pt idx="104">
                  <c:v>1094</c:v>
                </c:pt>
                <c:pt idx="105">
                  <c:v>1087</c:v>
                </c:pt>
                <c:pt idx="106">
                  <c:v>1231</c:v>
                </c:pt>
                <c:pt idx="107">
                  <c:v>1217</c:v>
                </c:pt>
                <c:pt idx="108">
                  <c:v>1157</c:v>
                </c:pt>
                <c:pt idx="109">
                  <c:v>1211</c:v>
                </c:pt>
                <c:pt idx="110">
                  <c:v>1179</c:v>
                </c:pt>
                <c:pt idx="111">
                  <c:v>1176</c:v>
                </c:pt>
                <c:pt idx="112">
                  <c:v>1067</c:v>
                </c:pt>
                <c:pt idx="113">
                  <c:v>1010</c:v>
                </c:pt>
                <c:pt idx="114">
                  <c:v>898</c:v>
                </c:pt>
                <c:pt idx="115">
                  <c:v>919</c:v>
                </c:pt>
                <c:pt idx="116">
                  <c:v>887</c:v>
                </c:pt>
                <c:pt idx="117">
                  <c:v>858</c:v>
                </c:pt>
                <c:pt idx="118">
                  <c:v>804</c:v>
                </c:pt>
                <c:pt idx="119">
                  <c:v>887</c:v>
                </c:pt>
                <c:pt idx="120">
                  <c:v>823</c:v>
                </c:pt>
                <c:pt idx="121">
                  <c:v>835</c:v>
                </c:pt>
                <c:pt idx="122">
                  <c:v>843</c:v>
                </c:pt>
                <c:pt idx="123">
                  <c:v>847</c:v>
                </c:pt>
                <c:pt idx="124">
                  <c:v>1012</c:v>
                </c:pt>
                <c:pt idx="125">
                  <c:v>930</c:v>
                </c:pt>
                <c:pt idx="126">
                  <c:v>983</c:v>
                </c:pt>
                <c:pt idx="127">
                  <c:v>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F2F-4B70-AB08-C95BA2822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572128"/>
        <c:axId val="433574088"/>
      </c:lineChart>
      <c:dateAx>
        <c:axId val="433574480"/>
        <c:scaling>
          <c:orientation val="minMax"/>
          <c:max val="45170"/>
        </c:scaling>
        <c:delete val="0"/>
        <c:axPos val="b"/>
        <c:numFmt formatCode="yyyy" sourceLinked="0"/>
        <c:majorTickMark val="out"/>
        <c:minorTickMark val="none"/>
        <c:tickLblPos val="low"/>
        <c:spPr>
          <a:ln w="9525">
            <a:solidFill>
              <a:srgbClr val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33573696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43357369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9525">
            <a:solidFill>
              <a:srgbClr val="002060">
                <a:alpha val="99000"/>
              </a:srgbClr>
            </a:solidFill>
          </a:ln>
        </c:spPr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433574480"/>
        <c:crosses val="autoZero"/>
        <c:crossBetween val="between"/>
      </c:valAx>
      <c:valAx>
        <c:axId val="433574088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en-US"/>
          </a:p>
        </c:txPr>
        <c:crossAx val="433572128"/>
        <c:crosses val="max"/>
        <c:crossBetween val="between"/>
      </c:valAx>
      <c:dateAx>
        <c:axId val="433572128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one"/>
        <c:crossAx val="433574088"/>
        <c:crosses val="autoZero"/>
        <c:auto val="1"/>
        <c:lblOffset val="100"/>
        <c:baseTimeUnit val="months"/>
      </c:date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 algn="ctr">
        <a:defRPr lang="en-US" sz="1000" b="1" i="0" u="none" strike="noStrike" kern="1200" baseline="0">
          <a:solidFill>
            <a:prstClr val="black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1608705161855E-2"/>
          <c:y val="5.5472014308776497E-2"/>
          <c:w val="0.900442147856511"/>
          <c:h val="0.85760061126955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data!$B$3</c:f>
              <c:strCache>
                <c:ptCount val="1"/>
                <c:pt idx="0">
                  <c:v> ET </c:v>
                </c:pt>
              </c:strCache>
            </c:strRef>
          </c:tx>
          <c:spPr>
            <a:solidFill>
              <a:srgbClr val="002060"/>
            </a:solidFill>
            <a:ln w="19050">
              <a:solidFill>
                <a:srgbClr val="002060"/>
              </a:solidFill>
            </a:ln>
          </c:spPr>
          <c:invertIfNegative val="0"/>
          <c:cat>
            <c:numRef>
              <c:f>data!$A$94:$A$281</c:f>
              <c:numCache>
                <c:formatCode>mm/dd/yy;@</c:formatCode>
                <c:ptCount val="188"/>
                <c:pt idx="0">
                  <c:v>28945</c:v>
                </c:pt>
                <c:pt idx="1">
                  <c:v>29036</c:v>
                </c:pt>
                <c:pt idx="2">
                  <c:v>29128</c:v>
                </c:pt>
                <c:pt idx="3">
                  <c:v>29220</c:v>
                </c:pt>
                <c:pt idx="4">
                  <c:v>29311</c:v>
                </c:pt>
                <c:pt idx="5">
                  <c:v>29402</c:v>
                </c:pt>
                <c:pt idx="6">
                  <c:v>29494</c:v>
                </c:pt>
                <c:pt idx="7">
                  <c:v>29586</c:v>
                </c:pt>
                <c:pt idx="8">
                  <c:v>29676</c:v>
                </c:pt>
                <c:pt idx="9">
                  <c:v>29767</c:v>
                </c:pt>
                <c:pt idx="10">
                  <c:v>29859</c:v>
                </c:pt>
                <c:pt idx="11">
                  <c:v>29951</c:v>
                </c:pt>
                <c:pt idx="12">
                  <c:v>30041</c:v>
                </c:pt>
                <c:pt idx="13">
                  <c:v>30132</c:v>
                </c:pt>
                <c:pt idx="14">
                  <c:v>30224</c:v>
                </c:pt>
                <c:pt idx="15">
                  <c:v>30316</c:v>
                </c:pt>
                <c:pt idx="16">
                  <c:v>30406</c:v>
                </c:pt>
                <c:pt idx="17">
                  <c:v>30497</c:v>
                </c:pt>
                <c:pt idx="18">
                  <c:v>30589</c:v>
                </c:pt>
                <c:pt idx="19">
                  <c:v>30681</c:v>
                </c:pt>
                <c:pt idx="20">
                  <c:v>30772</c:v>
                </c:pt>
                <c:pt idx="21">
                  <c:v>30863</c:v>
                </c:pt>
                <c:pt idx="22">
                  <c:v>30955</c:v>
                </c:pt>
                <c:pt idx="23">
                  <c:v>31047</c:v>
                </c:pt>
                <c:pt idx="24">
                  <c:v>31137</c:v>
                </c:pt>
                <c:pt idx="25">
                  <c:v>31228</c:v>
                </c:pt>
                <c:pt idx="26">
                  <c:v>31320</c:v>
                </c:pt>
                <c:pt idx="27">
                  <c:v>31412</c:v>
                </c:pt>
                <c:pt idx="28">
                  <c:v>31502</c:v>
                </c:pt>
                <c:pt idx="29">
                  <c:v>31593</c:v>
                </c:pt>
                <c:pt idx="30">
                  <c:v>31685</c:v>
                </c:pt>
                <c:pt idx="31">
                  <c:v>31777</c:v>
                </c:pt>
                <c:pt idx="32">
                  <c:v>31867</c:v>
                </c:pt>
                <c:pt idx="33">
                  <c:v>31958</c:v>
                </c:pt>
                <c:pt idx="34">
                  <c:v>32050</c:v>
                </c:pt>
                <c:pt idx="35">
                  <c:v>32142</c:v>
                </c:pt>
                <c:pt idx="36">
                  <c:v>32233</c:v>
                </c:pt>
                <c:pt idx="37">
                  <c:v>32324</c:v>
                </c:pt>
                <c:pt idx="38">
                  <c:v>32416</c:v>
                </c:pt>
                <c:pt idx="39">
                  <c:v>32508</c:v>
                </c:pt>
                <c:pt idx="40">
                  <c:v>32598</c:v>
                </c:pt>
                <c:pt idx="41">
                  <c:v>32689</c:v>
                </c:pt>
                <c:pt idx="42">
                  <c:v>32781</c:v>
                </c:pt>
                <c:pt idx="43">
                  <c:v>32873</c:v>
                </c:pt>
                <c:pt idx="44">
                  <c:v>32963</c:v>
                </c:pt>
                <c:pt idx="45">
                  <c:v>33054</c:v>
                </c:pt>
                <c:pt idx="46">
                  <c:v>33146</c:v>
                </c:pt>
                <c:pt idx="47">
                  <c:v>33238</c:v>
                </c:pt>
                <c:pt idx="48">
                  <c:v>33328</c:v>
                </c:pt>
                <c:pt idx="49">
                  <c:v>33419</c:v>
                </c:pt>
                <c:pt idx="50">
                  <c:v>33511</c:v>
                </c:pt>
                <c:pt idx="51">
                  <c:v>33603</c:v>
                </c:pt>
                <c:pt idx="52">
                  <c:v>33694</c:v>
                </c:pt>
                <c:pt idx="53">
                  <c:v>33785</c:v>
                </c:pt>
                <c:pt idx="54">
                  <c:v>33877</c:v>
                </c:pt>
                <c:pt idx="55">
                  <c:v>33969</c:v>
                </c:pt>
                <c:pt idx="56">
                  <c:v>34059</c:v>
                </c:pt>
                <c:pt idx="57">
                  <c:v>34150</c:v>
                </c:pt>
                <c:pt idx="58">
                  <c:v>34242</c:v>
                </c:pt>
                <c:pt idx="59">
                  <c:v>34334</c:v>
                </c:pt>
                <c:pt idx="60">
                  <c:v>34424</c:v>
                </c:pt>
                <c:pt idx="61">
                  <c:v>34515</c:v>
                </c:pt>
                <c:pt idx="62">
                  <c:v>34607</c:v>
                </c:pt>
                <c:pt idx="63">
                  <c:v>34699</c:v>
                </c:pt>
                <c:pt idx="64">
                  <c:v>34789</c:v>
                </c:pt>
                <c:pt idx="65">
                  <c:v>34880</c:v>
                </c:pt>
                <c:pt idx="66">
                  <c:v>34972</c:v>
                </c:pt>
                <c:pt idx="67">
                  <c:v>35064</c:v>
                </c:pt>
                <c:pt idx="68">
                  <c:v>35155</c:v>
                </c:pt>
                <c:pt idx="69">
                  <c:v>35246</c:v>
                </c:pt>
                <c:pt idx="70">
                  <c:v>35338</c:v>
                </c:pt>
                <c:pt idx="71">
                  <c:v>35430</c:v>
                </c:pt>
                <c:pt idx="72">
                  <c:v>35520</c:v>
                </c:pt>
                <c:pt idx="73">
                  <c:v>35611</c:v>
                </c:pt>
                <c:pt idx="74">
                  <c:v>35703</c:v>
                </c:pt>
                <c:pt idx="75">
                  <c:v>35795</c:v>
                </c:pt>
                <c:pt idx="76">
                  <c:v>35885</c:v>
                </c:pt>
                <c:pt idx="77">
                  <c:v>35976</c:v>
                </c:pt>
                <c:pt idx="78">
                  <c:v>36068</c:v>
                </c:pt>
                <c:pt idx="79">
                  <c:v>36160</c:v>
                </c:pt>
                <c:pt idx="80">
                  <c:v>36250</c:v>
                </c:pt>
                <c:pt idx="81">
                  <c:v>36341</c:v>
                </c:pt>
                <c:pt idx="82">
                  <c:v>36433</c:v>
                </c:pt>
                <c:pt idx="83">
                  <c:v>36525</c:v>
                </c:pt>
                <c:pt idx="84">
                  <c:v>36616</c:v>
                </c:pt>
                <c:pt idx="85">
                  <c:v>36707</c:v>
                </c:pt>
                <c:pt idx="86">
                  <c:v>36799</c:v>
                </c:pt>
                <c:pt idx="87">
                  <c:v>36891</c:v>
                </c:pt>
                <c:pt idx="88">
                  <c:v>36981</c:v>
                </c:pt>
                <c:pt idx="89">
                  <c:v>37072</c:v>
                </c:pt>
                <c:pt idx="90">
                  <c:v>37164</c:v>
                </c:pt>
                <c:pt idx="91">
                  <c:v>37256</c:v>
                </c:pt>
                <c:pt idx="92">
                  <c:v>37346</c:v>
                </c:pt>
                <c:pt idx="93">
                  <c:v>37437</c:v>
                </c:pt>
                <c:pt idx="94">
                  <c:v>37529</c:v>
                </c:pt>
                <c:pt idx="95">
                  <c:v>37621</c:v>
                </c:pt>
                <c:pt idx="96">
                  <c:v>37711</c:v>
                </c:pt>
                <c:pt idx="97">
                  <c:v>37802</c:v>
                </c:pt>
                <c:pt idx="98">
                  <c:v>37894</c:v>
                </c:pt>
                <c:pt idx="99">
                  <c:v>37986</c:v>
                </c:pt>
                <c:pt idx="100">
                  <c:v>38077</c:v>
                </c:pt>
                <c:pt idx="101">
                  <c:v>38168</c:v>
                </c:pt>
                <c:pt idx="102">
                  <c:v>38260</c:v>
                </c:pt>
                <c:pt idx="103">
                  <c:v>38352</c:v>
                </c:pt>
                <c:pt idx="104">
                  <c:v>38442</c:v>
                </c:pt>
                <c:pt idx="105">
                  <c:v>38533</c:v>
                </c:pt>
                <c:pt idx="106">
                  <c:v>38625</c:v>
                </c:pt>
                <c:pt idx="107">
                  <c:v>38717</c:v>
                </c:pt>
                <c:pt idx="108">
                  <c:v>38807</c:v>
                </c:pt>
                <c:pt idx="109">
                  <c:v>38898</c:v>
                </c:pt>
                <c:pt idx="110">
                  <c:v>38990</c:v>
                </c:pt>
                <c:pt idx="111">
                  <c:v>39082</c:v>
                </c:pt>
                <c:pt idx="112">
                  <c:v>39172</c:v>
                </c:pt>
                <c:pt idx="113">
                  <c:v>39263</c:v>
                </c:pt>
                <c:pt idx="114">
                  <c:v>39355</c:v>
                </c:pt>
                <c:pt idx="115">
                  <c:v>39447</c:v>
                </c:pt>
                <c:pt idx="116">
                  <c:v>39538</c:v>
                </c:pt>
                <c:pt idx="117">
                  <c:v>39629</c:v>
                </c:pt>
                <c:pt idx="118">
                  <c:v>39721</c:v>
                </c:pt>
                <c:pt idx="119">
                  <c:v>39813</c:v>
                </c:pt>
                <c:pt idx="120">
                  <c:v>39903</c:v>
                </c:pt>
                <c:pt idx="121">
                  <c:v>39994</c:v>
                </c:pt>
                <c:pt idx="122">
                  <c:v>40086</c:v>
                </c:pt>
                <c:pt idx="123">
                  <c:v>40178</c:v>
                </c:pt>
                <c:pt idx="124">
                  <c:v>40268</c:v>
                </c:pt>
                <c:pt idx="125">
                  <c:v>40359</c:v>
                </c:pt>
                <c:pt idx="126">
                  <c:v>40451</c:v>
                </c:pt>
                <c:pt idx="127">
                  <c:v>40543</c:v>
                </c:pt>
                <c:pt idx="128">
                  <c:v>40633</c:v>
                </c:pt>
                <c:pt idx="129">
                  <c:v>40724</c:v>
                </c:pt>
                <c:pt idx="130">
                  <c:v>40816</c:v>
                </c:pt>
                <c:pt idx="131">
                  <c:v>40908</c:v>
                </c:pt>
                <c:pt idx="132">
                  <c:v>40999</c:v>
                </c:pt>
                <c:pt idx="133">
                  <c:v>41090</c:v>
                </c:pt>
                <c:pt idx="134">
                  <c:v>41182</c:v>
                </c:pt>
                <c:pt idx="135">
                  <c:v>41274</c:v>
                </c:pt>
                <c:pt idx="136">
                  <c:v>41364</c:v>
                </c:pt>
                <c:pt idx="137">
                  <c:v>41455</c:v>
                </c:pt>
                <c:pt idx="138">
                  <c:v>41547</c:v>
                </c:pt>
                <c:pt idx="139">
                  <c:v>41639</c:v>
                </c:pt>
                <c:pt idx="140">
                  <c:v>41729</c:v>
                </c:pt>
                <c:pt idx="141">
                  <c:v>41820</c:v>
                </c:pt>
                <c:pt idx="142">
                  <c:v>41912</c:v>
                </c:pt>
                <c:pt idx="143">
                  <c:v>42004</c:v>
                </c:pt>
                <c:pt idx="144">
                  <c:v>42094</c:v>
                </c:pt>
                <c:pt idx="145">
                  <c:v>42185</c:v>
                </c:pt>
                <c:pt idx="146">
                  <c:v>42277</c:v>
                </c:pt>
                <c:pt idx="147">
                  <c:v>42369</c:v>
                </c:pt>
                <c:pt idx="148">
                  <c:v>42460</c:v>
                </c:pt>
                <c:pt idx="149">
                  <c:v>42551</c:v>
                </c:pt>
                <c:pt idx="150">
                  <c:v>42643</c:v>
                </c:pt>
                <c:pt idx="151">
                  <c:v>42735</c:v>
                </c:pt>
                <c:pt idx="152">
                  <c:v>42825</c:v>
                </c:pt>
                <c:pt idx="153">
                  <c:v>42916</c:v>
                </c:pt>
                <c:pt idx="154">
                  <c:v>43008</c:v>
                </c:pt>
                <c:pt idx="155">
                  <c:v>43100</c:v>
                </c:pt>
                <c:pt idx="156">
                  <c:v>43190</c:v>
                </c:pt>
                <c:pt idx="157">
                  <c:v>43281</c:v>
                </c:pt>
                <c:pt idx="158">
                  <c:v>43373</c:v>
                </c:pt>
                <c:pt idx="159">
                  <c:v>43465</c:v>
                </c:pt>
                <c:pt idx="160">
                  <c:v>43555</c:v>
                </c:pt>
                <c:pt idx="161">
                  <c:v>43646</c:v>
                </c:pt>
                <c:pt idx="162">
                  <c:v>43738</c:v>
                </c:pt>
                <c:pt idx="163">
                  <c:v>43830</c:v>
                </c:pt>
                <c:pt idx="164">
                  <c:v>43921</c:v>
                </c:pt>
                <c:pt idx="165">
                  <c:v>44012</c:v>
                </c:pt>
                <c:pt idx="166">
                  <c:v>44104</c:v>
                </c:pt>
                <c:pt idx="167">
                  <c:v>44196</c:v>
                </c:pt>
                <c:pt idx="168">
                  <c:v>44286</c:v>
                </c:pt>
                <c:pt idx="169">
                  <c:v>44377</c:v>
                </c:pt>
                <c:pt idx="170">
                  <c:v>44469</c:v>
                </c:pt>
                <c:pt idx="171">
                  <c:v>44561</c:v>
                </c:pt>
                <c:pt idx="172">
                  <c:v>44651</c:v>
                </c:pt>
                <c:pt idx="173">
                  <c:v>44742</c:v>
                </c:pt>
                <c:pt idx="174">
                  <c:v>44834</c:v>
                </c:pt>
                <c:pt idx="175">
                  <c:v>44926</c:v>
                </c:pt>
                <c:pt idx="176">
                  <c:v>45016</c:v>
                </c:pt>
                <c:pt idx="177">
                  <c:v>45107</c:v>
                </c:pt>
                <c:pt idx="178">
                  <c:v>45199</c:v>
                </c:pt>
                <c:pt idx="179">
                  <c:v>45291</c:v>
                </c:pt>
                <c:pt idx="180">
                  <c:v>45382</c:v>
                </c:pt>
                <c:pt idx="181">
                  <c:v>45473</c:v>
                </c:pt>
                <c:pt idx="182">
                  <c:v>45565</c:v>
                </c:pt>
                <c:pt idx="183">
                  <c:v>45657</c:v>
                </c:pt>
                <c:pt idx="184">
                  <c:v>45747</c:v>
                </c:pt>
                <c:pt idx="185">
                  <c:v>45838</c:v>
                </c:pt>
                <c:pt idx="186">
                  <c:v>45930</c:v>
                </c:pt>
                <c:pt idx="187">
                  <c:v>46022</c:v>
                </c:pt>
              </c:numCache>
            </c:numRef>
          </c:cat>
          <c:val>
            <c:numRef>
              <c:f>data!$E$94:$E$281</c:f>
              <c:numCache>
                <c:formatCode>_(* #,##0_);_(* \(#,##0\);_(* "-"??_);_(@_)</c:formatCode>
                <c:ptCount val="188"/>
                <c:pt idx="0">
                  <c:v>269.33333333333331</c:v>
                </c:pt>
                <c:pt idx="1">
                  <c:v>209.66666666666666</c:v>
                </c:pt>
                <c:pt idx="2">
                  <c:v>73</c:v>
                </c:pt>
                <c:pt idx="3">
                  <c:v>115</c:v>
                </c:pt>
                <c:pt idx="4">
                  <c:v>107.33333333333333</c:v>
                </c:pt>
                <c:pt idx="5">
                  <c:v>-297.66666666666669</c:v>
                </c:pt>
                <c:pt idx="6">
                  <c:v>37.333333333333336</c:v>
                </c:pt>
                <c:pt idx="7">
                  <c:v>243.33333333333334</c:v>
                </c:pt>
                <c:pt idx="8">
                  <c:v>89</c:v>
                </c:pt>
                <c:pt idx="9">
                  <c:v>93.333333333333329</c:v>
                </c:pt>
                <c:pt idx="10">
                  <c:v>-4.333333333333333</c:v>
                </c:pt>
                <c:pt idx="11">
                  <c:v>-194</c:v>
                </c:pt>
                <c:pt idx="12">
                  <c:v>-153.66666666666666</c:v>
                </c:pt>
                <c:pt idx="13">
                  <c:v>-189.66666666666666</c:v>
                </c:pt>
                <c:pt idx="14">
                  <c:v>-227.33333333333334</c:v>
                </c:pt>
                <c:pt idx="15">
                  <c:v>-137.33333333333334</c:v>
                </c:pt>
                <c:pt idx="16">
                  <c:v>106.33333333333333</c:v>
                </c:pt>
                <c:pt idx="17">
                  <c:v>310.33333333333331</c:v>
                </c:pt>
                <c:pt idx="18">
                  <c:v>408.66666666666669</c:v>
                </c:pt>
                <c:pt idx="19">
                  <c:v>327.66666666666669</c:v>
                </c:pt>
                <c:pt idx="20">
                  <c:v>399.66666666666669</c:v>
                </c:pt>
                <c:pt idx="21">
                  <c:v>350</c:v>
                </c:pt>
                <c:pt idx="22">
                  <c:v>288.33333333333331</c:v>
                </c:pt>
                <c:pt idx="23">
                  <c:v>254.33333333333334</c:v>
                </c:pt>
                <c:pt idx="24">
                  <c:v>245</c:v>
                </c:pt>
                <c:pt idx="25">
                  <c:v>205.66666666666666</c:v>
                </c:pt>
                <c:pt idx="26">
                  <c:v>195.33333333333334</c:v>
                </c:pt>
                <c:pt idx="27">
                  <c:v>188</c:v>
                </c:pt>
                <c:pt idx="28">
                  <c:v>108.33333333333333</c:v>
                </c:pt>
                <c:pt idx="29">
                  <c:v>73.666666666666671</c:v>
                </c:pt>
                <c:pt idx="30">
                  <c:v>259.66666666666669</c:v>
                </c:pt>
                <c:pt idx="31">
                  <c:v>191.66666666666666</c:v>
                </c:pt>
                <c:pt idx="32">
                  <c:v>218.33333333333334</c:v>
                </c:pt>
                <c:pt idx="33">
                  <c:v>245.33333333333334</c:v>
                </c:pt>
                <c:pt idx="34">
                  <c:v>249</c:v>
                </c:pt>
                <c:pt idx="35">
                  <c:v>338</c:v>
                </c:pt>
                <c:pt idx="36">
                  <c:v>276</c:v>
                </c:pt>
                <c:pt idx="37">
                  <c:v>279</c:v>
                </c:pt>
                <c:pt idx="38">
                  <c:v>229</c:v>
                </c:pt>
                <c:pt idx="39">
                  <c:v>295</c:v>
                </c:pt>
                <c:pt idx="40">
                  <c:v>241</c:v>
                </c:pt>
                <c:pt idx="41">
                  <c:v>135.33333333333334</c:v>
                </c:pt>
                <c:pt idx="42">
                  <c:v>114</c:v>
                </c:pt>
                <c:pt idx="43">
                  <c:v>155.66666666666666</c:v>
                </c:pt>
                <c:pt idx="44">
                  <c:v>266.66666666666669</c:v>
                </c:pt>
                <c:pt idx="45">
                  <c:v>73.666666666666671</c:v>
                </c:pt>
                <c:pt idx="46">
                  <c:v>-112</c:v>
                </c:pt>
                <c:pt idx="47">
                  <c:v>-116.33333333333333</c:v>
                </c:pt>
                <c:pt idx="48">
                  <c:v>-201.33333333333334</c:v>
                </c:pt>
                <c:pt idx="49">
                  <c:v>-77</c:v>
                </c:pt>
                <c:pt idx="50">
                  <c:v>-1</c:v>
                </c:pt>
                <c:pt idx="51">
                  <c:v>-0.33333333333333331</c:v>
                </c:pt>
                <c:pt idx="52">
                  <c:v>9</c:v>
                </c:pt>
                <c:pt idx="53">
                  <c:v>119</c:v>
                </c:pt>
                <c:pt idx="54">
                  <c:v>79.333333333333329</c:v>
                </c:pt>
                <c:pt idx="55">
                  <c:v>182.33333333333334</c:v>
                </c:pt>
                <c:pt idx="56">
                  <c:v>163.33333333333334</c:v>
                </c:pt>
                <c:pt idx="57">
                  <c:v>253</c:v>
                </c:pt>
                <c:pt idx="58">
                  <c:v>234.66666666666666</c:v>
                </c:pt>
                <c:pt idx="59">
                  <c:v>289.33333333333331</c:v>
                </c:pt>
                <c:pt idx="60">
                  <c:v>305.66666666666669</c:v>
                </c:pt>
                <c:pt idx="61">
                  <c:v>332.33333333333331</c:v>
                </c:pt>
                <c:pt idx="62">
                  <c:v>339</c:v>
                </c:pt>
                <c:pt idx="63">
                  <c:v>306.66666666666669</c:v>
                </c:pt>
                <c:pt idx="64">
                  <c:v>244.33333333333334</c:v>
                </c:pt>
                <c:pt idx="65">
                  <c:v>126</c:v>
                </c:pt>
                <c:pt idx="66">
                  <c:v>198.33333333333334</c:v>
                </c:pt>
                <c:pt idx="67">
                  <c:v>148.33333333333334</c:v>
                </c:pt>
                <c:pt idx="68">
                  <c:v>221.66666666666666</c:v>
                </c:pt>
                <c:pt idx="69">
                  <c:v>260</c:v>
                </c:pt>
                <c:pt idx="70">
                  <c:v>210.66666666666666</c:v>
                </c:pt>
                <c:pt idx="71">
                  <c:v>247.66666666666666</c:v>
                </c:pt>
                <c:pt idx="72">
                  <c:v>281.33333333333331</c:v>
                </c:pt>
                <c:pt idx="73">
                  <c:v>275.66666666666669</c:v>
                </c:pt>
                <c:pt idx="74">
                  <c:v>253.66666666666666</c:v>
                </c:pt>
                <c:pt idx="75">
                  <c:v>324.66666666666669</c:v>
                </c:pt>
                <c:pt idx="76">
                  <c:v>204.33333333333334</c:v>
                </c:pt>
                <c:pt idx="77">
                  <c:v>304.66666666666669</c:v>
                </c:pt>
                <c:pt idx="78">
                  <c:v>222.33333333333334</c:v>
                </c:pt>
                <c:pt idx="79">
                  <c:v>284.66666666666669</c:v>
                </c:pt>
                <c:pt idx="80">
                  <c:v>211.66666666666666</c:v>
                </c:pt>
                <c:pt idx="81">
                  <c:v>284.66666666666669</c:v>
                </c:pt>
                <c:pt idx="82">
                  <c:v>231</c:v>
                </c:pt>
                <c:pt idx="83">
                  <c:v>333</c:v>
                </c:pt>
                <c:pt idx="84">
                  <c:v>275</c:v>
                </c:pt>
                <c:pt idx="85">
                  <c:v>151.66666666666666</c:v>
                </c:pt>
                <c:pt idx="86">
                  <c:v>98.666666666666671</c:v>
                </c:pt>
                <c:pt idx="87">
                  <c:v>120.66666666666667</c:v>
                </c:pt>
                <c:pt idx="88">
                  <c:v>11.666666666666666</c:v>
                </c:pt>
                <c:pt idx="89">
                  <c:v>-152.33333333333334</c:v>
                </c:pt>
                <c:pt idx="90">
                  <c:v>-177</c:v>
                </c:pt>
                <c:pt idx="91">
                  <c:v>-260</c:v>
                </c:pt>
                <c:pt idx="92">
                  <c:v>-88</c:v>
                </c:pt>
                <c:pt idx="93">
                  <c:v>-12.666666666666666</c:v>
                </c:pt>
                <c:pt idx="94">
                  <c:v>-61.666666666666664</c:v>
                </c:pt>
                <c:pt idx="95">
                  <c:v>-9.3333333333333339</c:v>
                </c:pt>
                <c:pt idx="96">
                  <c:v>-79</c:v>
                </c:pt>
                <c:pt idx="97">
                  <c:v>-13.666666666666666</c:v>
                </c:pt>
                <c:pt idx="98">
                  <c:v>20</c:v>
                </c:pt>
                <c:pt idx="99">
                  <c:v>114.33333333333333</c:v>
                </c:pt>
                <c:pt idx="100">
                  <c:v>181.33333333333334</c:v>
                </c:pt>
                <c:pt idx="101">
                  <c:v>216.66666666666666</c:v>
                </c:pt>
                <c:pt idx="102">
                  <c:v>97.666666666666671</c:v>
                </c:pt>
                <c:pt idx="103">
                  <c:v>183.66666666666666</c:v>
                </c:pt>
                <c:pt idx="104">
                  <c:v>173.33333333333334</c:v>
                </c:pt>
                <c:pt idx="105">
                  <c:v>262.33333333333331</c:v>
                </c:pt>
                <c:pt idx="106">
                  <c:v>203.66666666666666</c:v>
                </c:pt>
                <c:pt idx="107">
                  <c:v>203.33333333333334</c:v>
                </c:pt>
                <c:pt idx="108">
                  <c:v>293</c:v>
                </c:pt>
                <c:pt idx="109">
                  <c:v>96</c:v>
                </c:pt>
                <c:pt idx="110">
                  <c:v>165.33333333333334</c:v>
                </c:pt>
                <c:pt idx="111">
                  <c:v>143</c:v>
                </c:pt>
                <c:pt idx="112">
                  <c:v>176</c:v>
                </c:pt>
                <c:pt idx="113">
                  <c:v>97</c:v>
                </c:pt>
                <c:pt idx="114">
                  <c:v>10.333333333333334</c:v>
                </c:pt>
                <c:pt idx="115">
                  <c:v>98.333333333333329</c:v>
                </c:pt>
                <c:pt idx="116">
                  <c:v>-47.666666666666664</c:v>
                </c:pt>
                <c:pt idx="117">
                  <c:v>-188.66666666666666</c:v>
                </c:pt>
                <c:pt idx="118">
                  <c:v>-310.33333333333331</c:v>
                </c:pt>
                <c:pt idx="119">
                  <c:v>-636.33333333333337</c:v>
                </c:pt>
                <c:pt idx="120">
                  <c:v>-785.33333333333337</c:v>
                </c:pt>
                <c:pt idx="121">
                  <c:v>-497</c:v>
                </c:pt>
                <c:pt idx="122">
                  <c:v>-254</c:v>
                </c:pt>
                <c:pt idx="123">
                  <c:v>-144</c:v>
                </c:pt>
                <c:pt idx="124">
                  <c:v>18.666666666666668</c:v>
                </c:pt>
                <c:pt idx="125">
                  <c:v>212.33333333333334</c:v>
                </c:pt>
                <c:pt idx="126">
                  <c:v>-54</c:v>
                </c:pt>
                <c:pt idx="127">
                  <c:v>165.33333333333334</c:v>
                </c:pt>
                <c:pt idx="128">
                  <c:v>147.33333333333334</c:v>
                </c:pt>
                <c:pt idx="129">
                  <c:v>219.66666666666666</c:v>
                </c:pt>
                <c:pt idx="130">
                  <c:v>136.33333333333334</c:v>
                </c:pt>
                <c:pt idx="131">
                  <c:v>185.33333333333334</c:v>
                </c:pt>
                <c:pt idx="132">
                  <c:v>281</c:v>
                </c:pt>
                <c:pt idx="133">
                  <c:v>87.666666666666671</c:v>
                </c:pt>
                <c:pt idx="134">
                  <c:v>168.33333333333334</c:v>
                </c:pt>
                <c:pt idx="135">
                  <c:v>187.66666666666666</c:v>
                </c:pt>
                <c:pt idx="136">
                  <c:v>204.66666666666666</c:v>
                </c:pt>
                <c:pt idx="137">
                  <c:v>193.33333333333334</c:v>
                </c:pt>
                <c:pt idx="138">
                  <c:v>183.33333333333334</c:v>
                </c:pt>
                <c:pt idx="139">
                  <c:v>183</c:v>
                </c:pt>
                <c:pt idx="140">
                  <c:v>206</c:v>
                </c:pt>
                <c:pt idx="141">
                  <c:v>282.33333333333331</c:v>
                </c:pt>
                <c:pt idx="142">
                  <c:v>243.33333333333334</c:v>
                </c:pt>
                <c:pt idx="143">
                  <c:v>267.66666666666669</c:v>
                </c:pt>
                <c:pt idx="144">
                  <c:v>186</c:v>
                </c:pt>
                <c:pt idx="145">
                  <c:v>257</c:v>
                </c:pt>
                <c:pt idx="146">
                  <c:v>190</c:v>
                </c:pt>
                <c:pt idx="147">
                  <c:v>272.66666666666669</c:v>
                </c:pt>
                <c:pt idx="148">
                  <c:v>194.33333333333334</c:v>
                </c:pt>
                <c:pt idx="149">
                  <c:v>162</c:v>
                </c:pt>
                <c:pt idx="150">
                  <c:v>269.66666666666669</c:v>
                </c:pt>
                <c:pt idx="151">
                  <c:v>149</c:v>
                </c:pt>
                <c:pt idx="152">
                  <c:v>189</c:v>
                </c:pt>
                <c:pt idx="153">
                  <c:v>204.33333333333334</c:v>
                </c:pt>
                <c:pt idx="154">
                  <c:v>137</c:v>
                </c:pt>
                <c:pt idx="155">
                  <c:v>174</c:v>
                </c:pt>
                <c:pt idx="156">
                  <c:v>253.33333333333334</c:v>
                </c:pt>
                <c:pt idx="157">
                  <c:v>228.33333333333334</c:v>
                </c:pt>
                <c:pt idx="158">
                  <c:v>131.66666666666666</c:v>
                </c:pt>
                <c:pt idx="159">
                  <c:v>148</c:v>
                </c:pt>
                <c:pt idx="160">
                  <c:v>171.66666666666666</c:v>
                </c:pt>
                <c:pt idx="161">
                  <c:v>159</c:v>
                </c:pt>
                <c:pt idx="162">
                  <c:v>173.66666666666666</c:v>
                </c:pt>
                <c:pt idx="163">
                  <c:v>148.66666666666666</c:v>
                </c:pt>
                <c:pt idx="164">
                  <c:v>-273.33333333333331</c:v>
                </c:pt>
                <c:pt idx="165">
                  <c:v>-4441.333333333333</c:v>
                </c:pt>
                <c:pt idx="166">
                  <c:v>1380</c:v>
                </c:pt>
                <c:pt idx="167">
                  <c:v>238.33333333333334</c:v>
                </c:pt>
                <c:pt idx="168">
                  <c:v>617.66666666666663</c:v>
                </c:pt>
                <c:pt idx="169">
                  <c:v>487</c:v>
                </c:pt>
                <c:pt idx="170">
                  <c:v>663</c:v>
                </c:pt>
                <c:pt idx="171">
                  <c:v>654.66666666666663</c:v>
                </c:pt>
                <c:pt idx="172">
                  <c:v>560.66666666666663</c:v>
                </c:pt>
                <c:pt idx="173">
                  <c:v>329.33333333333331</c:v>
                </c:pt>
                <c:pt idx="174">
                  <c:v>423.33333333333331</c:v>
                </c:pt>
                <c:pt idx="175">
                  <c:v>284.33333333333331</c:v>
                </c:pt>
                <c:pt idx="176">
                  <c:v>312.33333333333331</c:v>
                </c:pt>
                <c:pt idx="177">
                  <c:v>201</c:v>
                </c:pt>
                <c:pt idx="178">
                  <c:v>266.33333333333331</c:v>
                </c:pt>
                <c:pt idx="179">
                  <c:v>198.08192274316875</c:v>
                </c:pt>
                <c:pt idx="180">
                  <c:v>52.947998046875</c:v>
                </c:pt>
                <c:pt idx="181">
                  <c:v>-2.8025309244791665</c:v>
                </c:pt>
                <c:pt idx="182">
                  <c:v>-26.697794596354168</c:v>
                </c:pt>
                <c:pt idx="183">
                  <c:v>-31.382242838541668</c:v>
                </c:pt>
                <c:pt idx="184">
                  <c:v>-34.459431966145836</c:v>
                </c:pt>
                <c:pt idx="185">
                  <c:v>-36.80419921875</c:v>
                </c:pt>
                <c:pt idx="186">
                  <c:v>-27.979532877604168</c:v>
                </c:pt>
                <c:pt idx="187">
                  <c:v>-9.521484375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D0-493A-ACBB-589A64C8D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15555240"/>
        <c:axId val="515557200"/>
      </c:barChart>
      <c:barChart>
        <c:barDir val="col"/>
        <c:grouping val="clustered"/>
        <c:varyColors val="0"/>
        <c:ser>
          <c:idx val="1"/>
          <c:order val="1"/>
          <c:tx>
            <c:strRef>
              <c:f>data!$N$4</c:f>
              <c:strCache>
                <c:ptCount val="1"/>
                <c:pt idx="0">
                  <c:v> recession </c:v>
                </c:pt>
              </c:strCache>
            </c:strRef>
          </c:tx>
          <c:spPr>
            <a:solidFill>
              <a:sysClr val="window" lastClr="FFFFFF">
                <a:lumMod val="50000"/>
                <a:alpha val="25000"/>
              </a:sysClr>
            </a:solidFill>
          </c:spPr>
          <c:invertIfNegative val="0"/>
          <c:cat>
            <c:numRef>
              <c:f>data!$N$254:$N$817</c:f>
              <c:numCache>
                <c:formatCode>mm/dd/yy;@</c:formatCode>
                <c:ptCount val="564"/>
                <c:pt idx="0">
                  <c:v>28886</c:v>
                </c:pt>
                <c:pt idx="1">
                  <c:v>28914</c:v>
                </c:pt>
                <c:pt idx="2">
                  <c:v>28945</c:v>
                </c:pt>
                <c:pt idx="3">
                  <c:v>28975</c:v>
                </c:pt>
                <c:pt idx="4">
                  <c:v>29006</c:v>
                </c:pt>
                <c:pt idx="5">
                  <c:v>29036</c:v>
                </c:pt>
                <c:pt idx="6">
                  <c:v>29067</c:v>
                </c:pt>
                <c:pt idx="7">
                  <c:v>29098</c:v>
                </c:pt>
                <c:pt idx="8">
                  <c:v>29128</c:v>
                </c:pt>
                <c:pt idx="9">
                  <c:v>29159</c:v>
                </c:pt>
                <c:pt idx="10">
                  <c:v>29189</c:v>
                </c:pt>
                <c:pt idx="11">
                  <c:v>29220</c:v>
                </c:pt>
                <c:pt idx="12">
                  <c:v>29251</c:v>
                </c:pt>
                <c:pt idx="13">
                  <c:v>29280</c:v>
                </c:pt>
                <c:pt idx="14">
                  <c:v>29311</c:v>
                </c:pt>
                <c:pt idx="15">
                  <c:v>29341</c:v>
                </c:pt>
                <c:pt idx="16">
                  <c:v>29372</c:v>
                </c:pt>
                <c:pt idx="17">
                  <c:v>29402</c:v>
                </c:pt>
                <c:pt idx="18">
                  <c:v>29433</c:v>
                </c:pt>
                <c:pt idx="19">
                  <c:v>29464</c:v>
                </c:pt>
                <c:pt idx="20">
                  <c:v>29494</c:v>
                </c:pt>
                <c:pt idx="21">
                  <c:v>29525</c:v>
                </c:pt>
                <c:pt idx="22">
                  <c:v>29555</c:v>
                </c:pt>
                <c:pt idx="23">
                  <c:v>29586</c:v>
                </c:pt>
                <c:pt idx="24">
                  <c:v>29617</c:v>
                </c:pt>
                <c:pt idx="25">
                  <c:v>29645</c:v>
                </c:pt>
                <c:pt idx="26">
                  <c:v>29676</c:v>
                </c:pt>
                <c:pt idx="27">
                  <c:v>29706</c:v>
                </c:pt>
                <c:pt idx="28">
                  <c:v>29737</c:v>
                </c:pt>
                <c:pt idx="29">
                  <c:v>29767</c:v>
                </c:pt>
                <c:pt idx="30">
                  <c:v>29798</c:v>
                </c:pt>
                <c:pt idx="31">
                  <c:v>29829</c:v>
                </c:pt>
                <c:pt idx="32">
                  <c:v>29859</c:v>
                </c:pt>
                <c:pt idx="33">
                  <c:v>29890</c:v>
                </c:pt>
                <c:pt idx="34">
                  <c:v>29920</c:v>
                </c:pt>
                <c:pt idx="35">
                  <c:v>29951</c:v>
                </c:pt>
                <c:pt idx="36">
                  <c:v>29982</c:v>
                </c:pt>
                <c:pt idx="37">
                  <c:v>30010</c:v>
                </c:pt>
                <c:pt idx="38">
                  <c:v>30041</c:v>
                </c:pt>
                <c:pt idx="39">
                  <c:v>30071</c:v>
                </c:pt>
                <c:pt idx="40">
                  <c:v>30102</c:v>
                </c:pt>
                <c:pt idx="41">
                  <c:v>30132</c:v>
                </c:pt>
                <c:pt idx="42">
                  <c:v>30163</c:v>
                </c:pt>
                <c:pt idx="43">
                  <c:v>30194</c:v>
                </c:pt>
                <c:pt idx="44">
                  <c:v>30224</c:v>
                </c:pt>
                <c:pt idx="45">
                  <c:v>30255</c:v>
                </c:pt>
                <c:pt idx="46">
                  <c:v>30285</c:v>
                </c:pt>
                <c:pt idx="47">
                  <c:v>30316</c:v>
                </c:pt>
                <c:pt idx="48">
                  <c:v>30347</c:v>
                </c:pt>
                <c:pt idx="49">
                  <c:v>30375</c:v>
                </c:pt>
                <c:pt idx="50">
                  <c:v>30406</c:v>
                </c:pt>
                <c:pt idx="51">
                  <c:v>30436</c:v>
                </c:pt>
                <c:pt idx="52">
                  <c:v>30467</c:v>
                </c:pt>
                <c:pt idx="53">
                  <c:v>30497</c:v>
                </c:pt>
                <c:pt idx="54">
                  <c:v>30528</c:v>
                </c:pt>
                <c:pt idx="55">
                  <c:v>30559</c:v>
                </c:pt>
                <c:pt idx="56">
                  <c:v>30589</c:v>
                </c:pt>
                <c:pt idx="57">
                  <c:v>30620</c:v>
                </c:pt>
                <c:pt idx="58">
                  <c:v>30650</c:v>
                </c:pt>
                <c:pt idx="59">
                  <c:v>30681</c:v>
                </c:pt>
                <c:pt idx="60">
                  <c:v>30712</c:v>
                </c:pt>
                <c:pt idx="61">
                  <c:v>30741</c:v>
                </c:pt>
                <c:pt idx="62">
                  <c:v>30772</c:v>
                </c:pt>
                <c:pt idx="63">
                  <c:v>30802</c:v>
                </c:pt>
                <c:pt idx="64">
                  <c:v>30833</c:v>
                </c:pt>
                <c:pt idx="65">
                  <c:v>30863</c:v>
                </c:pt>
                <c:pt idx="66">
                  <c:v>30894</c:v>
                </c:pt>
                <c:pt idx="67">
                  <c:v>30925</c:v>
                </c:pt>
                <c:pt idx="68">
                  <c:v>30955</c:v>
                </c:pt>
                <c:pt idx="69">
                  <c:v>30986</c:v>
                </c:pt>
                <c:pt idx="70">
                  <c:v>31016</c:v>
                </c:pt>
                <c:pt idx="71">
                  <c:v>31047</c:v>
                </c:pt>
                <c:pt idx="72">
                  <c:v>31078</c:v>
                </c:pt>
                <c:pt idx="73">
                  <c:v>31106</c:v>
                </c:pt>
                <c:pt idx="74">
                  <c:v>31137</c:v>
                </c:pt>
                <c:pt idx="75">
                  <c:v>31167</c:v>
                </c:pt>
                <c:pt idx="76">
                  <c:v>31198</c:v>
                </c:pt>
                <c:pt idx="77">
                  <c:v>31228</c:v>
                </c:pt>
                <c:pt idx="78">
                  <c:v>31259</c:v>
                </c:pt>
                <c:pt idx="79">
                  <c:v>31290</c:v>
                </c:pt>
                <c:pt idx="80">
                  <c:v>31320</c:v>
                </c:pt>
                <c:pt idx="81">
                  <c:v>31351</c:v>
                </c:pt>
                <c:pt idx="82">
                  <c:v>31381</c:v>
                </c:pt>
                <c:pt idx="83">
                  <c:v>31412</c:v>
                </c:pt>
                <c:pt idx="84">
                  <c:v>31443</c:v>
                </c:pt>
                <c:pt idx="85">
                  <c:v>31471</c:v>
                </c:pt>
                <c:pt idx="86">
                  <c:v>31502</c:v>
                </c:pt>
                <c:pt idx="87">
                  <c:v>31532</c:v>
                </c:pt>
                <c:pt idx="88">
                  <c:v>31563</c:v>
                </c:pt>
                <c:pt idx="89">
                  <c:v>31593</c:v>
                </c:pt>
                <c:pt idx="90">
                  <c:v>31624</c:v>
                </c:pt>
                <c:pt idx="91">
                  <c:v>31655</c:v>
                </c:pt>
                <c:pt idx="92">
                  <c:v>31685</c:v>
                </c:pt>
                <c:pt idx="93">
                  <c:v>31716</c:v>
                </c:pt>
                <c:pt idx="94">
                  <c:v>31746</c:v>
                </c:pt>
                <c:pt idx="95">
                  <c:v>31777</c:v>
                </c:pt>
                <c:pt idx="96">
                  <c:v>31808</c:v>
                </c:pt>
                <c:pt idx="97">
                  <c:v>31836</c:v>
                </c:pt>
                <c:pt idx="98">
                  <c:v>31867</c:v>
                </c:pt>
                <c:pt idx="99">
                  <c:v>31897</c:v>
                </c:pt>
                <c:pt idx="100">
                  <c:v>31928</c:v>
                </c:pt>
                <c:pt idx="101">
                  <c:v>31958</c:v>
                </c:pt>
                <c:pt idx="102">
                  <c:v>31989</c:v>
                </c:pt>
                <c:pt idx="103">
                  <c:v>32020</c:v>
                </c:pt>
                <c:pt idx="104">
                  <c:v>32050</c:v>
                </c:pt>
                <c:pt idx="105">
                  <c:v>32081</c:v>
                </c:pt>
                <c:pt idx="106">
                  <c:v>32111</c:v>
                </c:pt>
                <c:pt idx="107">
                  <c:v>32142</c:v>
                </c:pt>
                <c:pt idx="108">
                  <c:v>32173</c:v>
                </c:pt>
                <c:pt idx="109">
                  <c:v>32202</c:v>
                </c:pt>
                <c:pt idx="110">
                  <c:v>32233</c:v>
                </c:pt>
                <c:pt idx="111">
                  <c:v>32263</c:v>
                </c:pt>
                <c:pt idx="112">
                  <c:v>32294</c:v>
                </c:pt>
                <c:pt idx="113">
                  <c:v>32324</c:v>
                </c:pt>
                <c:pt idx="114">
                  <c:v>32355</c:v>
                </c:pt>
                <c:pt idx="115">
                  <c:v>32386</c:v>
                </c:pt>
                <c:pt idx="116">
                  <c:v>32416</c:v>
                </c:pt>
                <c:pt idx="117">
                  <c:v>32447</c:v>
                </c:pt>
                <c:pt idx="118">
                  <c:v>32477</c:v>
                </c:pt>
                <c:pt idx="119">
                  <c:v>32508</c:v>
                </c:pt>
                <c:pt idx="120">
                  <c:v>32539</c:v>
                </c:pt>
                <c:pt idx="121">
                  <c:v>32567</c:v>
                </c:pt>
                <c:pt idx="122">
                  <c:v>32598</c:v>
                </c:pt>
                <c:pt idx="123">
                  <c:v>32628</c:v>
                </c:pt>
                <c:pt idx="124">
                  <c:v>32659</c:v>
                </c:pt>
                <c:pt idx="125">
                  <c:v>32689</c:v>
                </c:pt>
                <c:pt idx="126">
                  <c:v>32720</c:v>
                </c:pt>
                <c:pt idx="127">
                  <c:v>32751</c:v>
                </c:pt>
                <c:pt idx="128">
                  <c:v>32781</c:v>
                </c:pt>
                <c:pt idx="129">
                  <c:v>32812</c:v>
                </c:pt>
                <c:pt idx="130">
                  <c:v>32842</c:v>
                </c:pt>
                <c:pt idx="131">
                  <c:v>32873</c:v>
                </c:pt>
                <c:pt idx="132">
                  <c:v>32904</c:v>
                </c:pt>
                <c:pt idx="133">
                  <c:v>32932</c:v>
                </c:pt>
                <c:pt idx="134">
                  <c:v>32963</c:v>
                </c:pt>
                <c:pt idx="135">
                  <c:v>32993</c:v>
                </c:pt>
                <c:pt idx="136">
                  <c:v>33024</c:v>
                </c:pt>
                <c:pt idx="137">
                  <c:v>33054</c:v>
                </c:pt>
                <c:pt idx="138">
                  <c:v>33085</c:v>
                </c:pt>
                <c:pt idx="139">
                  <c:v>33116</c:v>
                </c:pt>
                <c:pt idx="140">
                  <c:v>33146</c:v>
                </c:pt>
                <c:pt idx="141">
                  <c:v>33177</c:v>
                </c:pt>
                <c:pt idx="142">
                  <c:v>33207</c:v>
                </c:pt>
                <c:pt idx="143">
                  <c:v>33238</c:v>
                </c:pt>
                <c:pt idx="144">
                  <c:v>33269</c:v>
                </c:pt>
                <c:pt idx="145">
                  <c:v>33297</c:v>
                </c:pt>
                <c:pt idx="146">
                  <c:v>33328</c:v>
                </c:pt>
                <c:pt idx="147">
                  <c:v>33358</c:v>
                </c:pt>
                <c:pt idx="148">
                  <c:v>33389</c:v>
                </c:pt>
                <c:pt idx="149">
                  <c:v>33419</c:v>
                </c:pt>
                <c:pt idx="150">
                  <c:v>33450</c:v>
                </c:pt>
                <c:pt idx="151">
                  <c:v>33481</c:v>
                </c:pt>
                <c:pt idx="152">
                  <c:v>33511</c:v>
                </c:pt>
                <c:pt idx="153">
                  <c:v>33542</c:v>
                </c:pt>
                <c:pt idx="154">
                  <c:v>33572</c:v>
                </c:pt>
                <c:pt idx="155">
                  <c:v>33603</c:v>
                </c:pt>
                <c:pt idx="156">
                  <c:v>33634</c:v>
                </c:pt>
                <c:pt idx="157">
                  <c:v>33663</c:v>
                </c:pt>
                <c:pt idx="158">
                  <c:v>33694</c:v>
                </c:pt>
                <c:pt idx="159">
                  <c:v>33724</c:v>
                </c:pt>
                <c:pt idx="160">
                  <c:v>33755</c:v>
                </c:pt>
                <c:pt idx="161">
                  <c:v>33785</c:v>
                </c:pt>
                <c:pt idx="162">
                  <c:v>33816</c:v>
                </c:pt>
                <c:pt idx="163">
                  <c:v>33847</c:v>
                </c:pt>
                <c:pt idx="164">
                  <c:v>33877</c:v>
                </c:pt>
                <c:pt idx="165">
                  <c:v>33908</c:v>
                </c:pt>
                <c:pt idx="166">
                  <c:v>33938</c:v>
                </c:pt>
                <c:pt idx="167">
                  <c:v>33969</c:v>
                </c:pt>
                <c:pt idx="168">
                  <c:v>34000</c:v>
                </c:pt>
                <c:pt idx="169">
                  <c:v>34028</c:v>
                </c:pt>
                <c:pt idx="170">
                  <c:v>34059</c:v>
                </c:pt>
                <c:pt idx="171">
                  <c:v>34089</c:v>
                </c:pt>
                <c:pt idx="172">
                  <c:v>34120</c:v>
                </c:pt>
                <c:pt idx="173">
                  <c:v>34150</c:v>
                </c:pt>
                <c:pt idx="174">
                  <c:v>34181</c:v>
                </c:pt>
                <c:pt idx="175">
                  <c:v>34212</c:v>
                </c:pt>
                <c:pt idx="176">
                  <c:v>34242</c:v>
                </c:pt>
                <c:pt idx="177">
                  <c:v>34273</c:v>
                </c:pt>
                <c:pt idx="178">
                  <c:v>34303</c:v>
                </c:pt>
                <c:pt idx="179">
                  <c:v>34334</c:v>
                </c:pt>
                <c:pt idx="180">
                  <c:v>34365</c:v>
                </c:pt>
                <c:pt idx="181">
                  <c:v>34393</c:v>
                </c:pt>
                <c:pt idx="182">
                  <c:v>34424</c:v>
                </c:pt>
                <c:pt idx="183">
                  <c:v>34454</c:v>
                </c:pt>
                <c:pt idx="184">
                  <c:v>34485</c:v>
                </c:pt>
                <c:pt idx="185">
                  <c:v>34515</c:v>
                </c:pt>
                <c:pt idx="186">
                  <c:v>34546</c:v>
                </c:pt>
                <c:pt idx="187">
                  <c:v>34577</c:v>
                </c:pt>
                <c:pt idx="188">
                  <c:v>34607</c:v>
                </c:pt>
                <c:pt idx="189">
                  <c:v>34638</c:v>
                </c:pt>
                <c:pt idx="190">
                  <c:v>34668</c:v>
                </c:pt>
                <c:pt idx="191">
                  <c:v>34699</c:v>
                </c:pt>
                <c:pt idx="192">
                  <c:v>34730</c:v>
                </c:pt>
                <c:pt idx="193">
                  <c:v>34758</c:v>
                </c:pt>
                <c:pt idx="194">
                  <c:v>34789</c:v>
                </c:pt>
                <c:pt idx="195">
                  <c:v>34819</c:v>
                </c:pt>
                <c:pt idx="196">
                  <c:v>34850</c:v>
                </c:pt>
                <c:pt idx="197">
                  <c:v>34880</c:v>
                </c:pt>
                <c:pt idx="198">
                  <c:v>34911</c:v>
                </c:pt>
                <c:pt idx="199">
                  <c:v>34942</c:v>
                </c:pt>
                <c:pt idx="200">
                  <c:v>34972</c:v>
                </c:pt>
                <c:pt idx="201">
                  <c:v>35003</c:v>
                </c:pt>
                <c:pt idx="202">
                  <c:v>35033</c:v>
                </c:pt>
                <c:pt idx="203">
                  <c:v>35064</c:v>
                </c:pt>
                <c:pt idx="204">
                  <c:v>35095</c:v>
                </c:pt>
                <c:pt idx="205">
                  <c:v>35124</c:v>
                </c:pt>
                <c:pt idx="206">
                  <c:v>35155</c:v>
                </c:pt>
                <c:pt idx="207">
                  <c:v>35185</c:v>
                </c:pt>
                <c:pt idx="208">
                  <c:v>35216</c:v>
                </c:pt>
                <c:pt idx="209">
                  <c:v>35246</c:v>
                </c:pt>
                <c:pt idx="210">
                  <c:v>35277</c:v>
                </c:pt>
                <c:pt idx="211">
                  <c:v>35308</c:v>
                </c:pt>
                <c:pt idx="212">
                  <c:v>35338</c:v>
                </c:pt>
                <c:pt idx="213">
                  <c:v>35369</c:v>
                </c:pt>
                <c:pt idx="214">
                  <c:v>35399</c:v>
                </c:pt>
                <c:pt idx="215">
                  <c:v>35430</c:v>
                </c:pt>
                <c:pt idx="216">
                  <c:v>35461</c:v>
                </c:pt>
                <c:pt idx="217">
                  <c:v>35489</c:v>
                </c:pt>
                <c:pt idx="218">
                  <c:v>35520</c:v>
                </c:pt>
                <c:pt idx="219">
                  <c:v>35550</c:v>
                </c:pt>
                <c:pt idx="220">
                  <c:v>35581</c:v>
                </c:pt>
                <c:pt idx="221">
                  <c:v>35611</c:v>
                </c:pt>
                <c:pt idx="222">
                  <c:v>35642</c:v>
                </c:pt>
                <c:pt idx="223">
                  <c:v>35673</c:v>
                </c:pt>
                <c:pt idx="224">
                  <c:v>35703</c:v>
                </c:pt>
                <c:pt idx="225">
                  <c:v>35734</c:v>
                </c:pt>
                <c:pt idx="226">
                  <c:v>35764</c:v>
                </c:pt>
                <c:pt idx="227">
                  <c:v>35795</c:v>
                </c:pt>
                <c:pt idx="228">
                  <c:v>35826</c:v>
                </c:pt>
                <c:pt idx="229">
                  <c:v>35854</c:v>
                </c:pt>
                <c:pt idx="230">
                  <c:v>35885</c:v>
                </c:pt>
                <c:pt idx="231">
                  <c:v>35915</c:v>
                </c:pt>
                <c:pt idx="232">
                  <c:v>35946</c:v>
                </c:pt>
                <c:pt idx="233">
                  <c:v>35976</c:v>
                </c:pt>
                <c:pt idx="234">
                  <c:v>36007</c:v>
                </c:pt>
                <c:pt idx="235">
                  <c:v>36038</c:v>
                </c:pt>
                <c:pt idx="236">
                  <c:v>36068</c:v>
                </c:pt>
                <c:pt idx="237">
                  <c:v>36099</c:v>
                </c:pt>
                <c:pt idx="238">
                  <c:v>36129</c:v>
                </c:pt>
                <c:pt idx="239">
                  <c:v>36160</c:v>
                </c:pt>
                <c:pt idx="240">
                  <c:v>36191</c:v>
                </c:pt>
                <c:pt idx="241">
                  <c:v>36219</c:v>
                </c:pt>
                <c:pt idx="242">
                  <c:v>36250</c:v>
                </c:pt>
                <c:pt idx="243">
                  <c:v>36280</c:v>
                </c:pt>
                <c:pt idx="244">
                  <c:v>36311</c:v>
                </c:pt>
                <c:pt idx="245">
                  <c:v>36341</c:v>
                </c:pt>
                <c:pt idx="246">
                  <c:v>36372</c:v>
                </c:pt>
                <c:pt idx="247">
                  <c:v>36403</c:v>
                </c:pt>
                <c:pt idx="248">
                  <c:v>36433</c:v>
                </c:pt>
                <c:pt idx="249">
                  <c:v>36464</c:v>
                </c:pt>
                <c:pt idx="250">
                  <c:v>36494</c:v>
                </c:pt>
                <c:pt idx="251">
                  <c:v>36525</c:v>
                </c:pt>
                <c:pt idx="252">
                  <c:v>36556</c:v>
                </c:pt>
                <c:pt idx="253">
                  <c:v>36585</c:v>
                </c:pt>
                <c:pt idx="254">
                  <c:v>36616</c:v>
                </c:pt>
                <c:pt idx="255">
                  <c:v>36646</c:v>
                </c:pt>
                <c:pt idx="256">
                  <c:v>36677</c:v>
                </c:pt>
                <c:pt idx="257">
                  <c:v>36707</c:v>
                </c:pt>
                <c:pt idx="258">
                  <c:v>36738</c:v>
                </c:pt>
                <c:pt idx="259">
                  <c:v>36769</c:v>
                </c:pt>
                <c:pt idx="260">
                  <c:v>36799</c:v>
                </c:pt>
                <c:pt idx="261">
                  <c:v>36830</c:v>
                </c:pt>
                <c:pt idx="262">
                  <c:v>36860</c:v>
                </c:pt>
                <c:pt idx="263">
                  <c:v>36891</c:v>
                </c:pt>
                <c:pt idx="264">
                  <c:v>36922</c:v>
                </c:pt>
                <c:pt idx="265">
                  <c:v>36950</c:v>
                </c:pt>
                <c:pt idx="266">
                  <c:v>36981</c:v>
                </c:pt>
                <c:pt idx="267">
                  <c:v>37011</c:v>
                </c:pt>
                <c:pt idx="268">
                  <c:v>37042</c:v>
                </c:pt>
                <c:pt idx="269">
                  <c:v>37072</c:v>
                </c:pt>
                <c:pt idx="270">
                  <c:v>37103</c:v>
                </c:pt>
                <c:pt idx="271">
                  <c:v>37134</c:v>
                </c:pt>
                <c:pt idx="272">
                  <c:v>37164</c:v>
                </c:pt>
                <c:pt idx="273">
                  <c:v>37195</c:v>
                </c:pt>
                <c:pt idx="274">
                  <c:v>37225</c:v>
                </c:pt>
                <c:pt idx="275">
                  <c:v>37256</c:v>
                </c:pt>
                <c:pt idx="276">
                  <c:v>37287</c:v>
                </c:pt>
                <c:pt idx="277">
                  <c:v>37315</c:v>
                </c:pt>
                <c:pt idx="278">
                  <c:v>37346</c:v>
                </c:pt>
                <c:pt idx="279">
                  <c:v>37376</c:v>
                </c:pt>
                <c:pt idx="280">
                  <c:v>37407</c:v>
                </c:pt>
                <c:pt idx="281">
                  <c:v>37437</c:v>
                </c:pt>
                <c:pt idx="282">
                  <c:v>37468</c:v>
                </c:pt>
                <c:pt idx="283">
                  <c:v>37499</c:v>
                </c:pt>
                <c:pt idx="284">
                  <c:v>37529</c:v>
                </c:pt>
                <c:pt idx="285">
                  <c:v>37560</c:v>
                </c:pt>
                <c:pt idx="286">
                  <c:v>37590</c:v>
                </c:pt>
                <c:pt idx="287">
                  <c:v>37621</c:v>
                </c:pt>
                <c:pt idx="288">
                  <c:v>37652</c:v>
                </c:pt>
                <c:pt idx="289">
                  <c:v>37680</c:v>
                </c:pt>
                <c:pt idx="290">
                  <c:v>37711</c:v>
                </c:pt>
                <c:pt idx="291">
                  <c:v>37741</c:v>
                </c:pt>
                <c:pt idx="292">
                  <c:v>37772</c:v>
                </c:pt>
                <c:pt idx="293">
                  <c:v>37802</c:v>
                </c:pt>
                <c:pt idx="294">
                  <c:v>37833</c:v>
                </c:pt>
                <c:pt idx="295">
                  <c:v>37864</c:v>
                </c:pt>
                <c:pt idx="296">
                  <c:v>37894</c:v>
                </c:pt>
                <c:pt idx="297">
                  <c:v>37925</c:v>
                </c:pt>
                <c:pt idx="298">
                  <c:v>37955</c:v>
                </c:pt>
                <c:pt idx="299">
                  <c:v>37986</c:v>
                </c:pt>
                <c:pt idx="300">
                  <c:v>38017</c:v>
                </c:pt>
                <c:pt idx="301">
                  <c:v>38046</c:v>
                </c:pt>
                <c:pt idx="302">
                  <c:v>38077</c:v>
                </c:pt>
                <c:pt idx="303">
                  <c:v>38107</c:v>
                </c:pt>
                <c:pt idx="304">
                  <c:v>38138</c:v>
                </c:pt>
                <c:pt idx="305">
                  <c:v>38168</c:v>
                </c:pt>
                <c:pt idx="306">
                  <c:v>38199</c:v>
                </c:pt>
                <c:pt idx="307">
                  <c:v>38230</c:v>
                </c:pt>
                <c:pt idx="308">
                  <c:v>38260</c:v>
                </c:pt>
                <c:pt idx="309">
                  <c:v>38291</c:v>
                </c:pt>
                <c:pt idx="310">
                  <c:v>38321</c:v>
                </c:pt>
                <c:pt idx="311">
                  <c:v>38352</c:v>
                </c:pt>
                <c:pt idx="312">
                  <c:v>38383</c:v>
                </c:pt>
                <c:pt idx="313">
                  <c:v>38411</c:v>
                </c:pt>
                <c:pt idx="314">
                  <c:v>38442</c:v>
                </c:pt>
                <c:pt idx="315">
                  <c:v>38472</c:v>
                </c:pt>
                <c:pt idx="316">
                  <c:v>38503</c:v>
                </c:pt>
                <c:pt idx="317">
                  <c:v>38533</c:v>
                </c:pt>
                <c:pt idx="318">
                  <c:v>38564</c:v>
                </c:pt>
                <c:pt idx="319">
                  <c:v>38595</c:v>
                </c:pt>
                <c:pt idx="320">
                  <c:v>38625</c:v>
                </c:pt>
                <c:pt idx="321">
                  <c:v>38656</c:v>
                </c:pt>
                <c:pt idx="322">
                  <c:v>38686</c:v>
                </c:pt>
                <c:pt idx="323">
                  <c:v>38717</c:v>
                </c:pt>
                <c:pt idx="324">
                  <c:v>38748</c:v>
                </c:pt>
                <c:pt idx="325">
                  <c:v>38776</c:v>
                </c:pt>
                <c:pt idx="326">
                  <c:v>38807</c:v>
                </c:pt>
                <c:pt idx="327">
                  <c:v>38837</c:v>
                </c:pt>
                <c:pt idx="328">
                  <c:v>38868</c:v>
                </c:pt>
                <c:pt idx="329">
                  <c:v>38898</c:v>
                </c:pt>
                <c:pt idx="330">
                  <c:v>38929</c:v>
                </c:pt>
                <c:pt idx="331">
                  <c:v>38960</c:v>
                </c:pt>
                <c:pt idx="332">
                  <c:v>38990</c:v>
                </c:pt>
                <c:pt idx="333">
                  <c:v>39021</c:v>
                </c:pt>
                <c:pt idx="334">
                  <c:v>39051</c:v>
                </c:pt>
                <c:pt idx="335">
                  <c:v>39082</c:v>
                </c:pt>
                <c:pt idx="336">
                  <c:v>39113</c:v>
                </c:pt>
                <c:pt idx="337">
                  <c:v>39141</c:v>
                </c:pt>
                <c:pt idx="338">
                  <c:v>39172</c:v>
                </c:pt>
                <c:pt idx="339">
                  <c:v>39202</c:v>
                </c:pt>
                <c:pt idx="340">
                  <c:v>39233</c:v>
                </c:pt>
                <c:pt idx="341">
                  <c:v>39263</c:v>
                </c:pt>
                <c:pt idx="342">
                  <c:v>39294</c:v>
                </c:pt>
                <c:pt idx="343">
                  <c:v>39325</c:v>
                </c:pt>
                <c:pt idx="344">
                  <c:v>39355</c:v>
                </c:pt>
                <c:pt idx="345">
                  <c:v>39386</c:v>
                </c:pt>
                <c:pt idx="346">
                  <c:v>39416</c:v>
                </c:pt>
                <c:pt idx="347">
                  <c:v>39447</c:v>
                </c:pt>
                <c:pt idx="348">
                  <c:v>39478</c:v>
                </c:pt>
                <c:pt idx="349">
                  <c:v>39507</c:v>
                </c:pt>
                <c:pt idx="350">
                  <c:v>39538</c:v>
                </c:pt>
                <c:pt idx="351">
                  <c:v>39568</c:v>
                </c:pt>
                <c:pt idx="352">
                  <c:v>39599</c:v>
                </c:pt>
                <c:pt idx="353">
                  <c:v>39629</c:v>
                </c:pt>
                <c:pt idx="354">
                  <c:v>39660</c:v>
                </c:pt>
                <c:pt idx="355">
                  <c:v>39691</c:v>
                </c:pt>
                <c:pt idx="356">
                  <c:v>39721</c:v>
                </c:pt>
                <c:pt idx="357">
                  <c:v>39752</c:v>
                </c:pt>
                <c:pt idx="358">
                  <c:v>39782</c:v>
                </c:pt>
                <c:pt idx="359">
                  <c:v>39813</c:v>
                </c:pt>
                <c:pt idx="360">
                  <c:v>39844</c:v>
                </c:pt>
                <c:pt idx="361">
                  <c:v>39872</c:v>
                </c:pt>
                <c:pt idx="362">
                  <c:v>39903</c:v>
                </c:pt>
                <c:pt idx="363">
                  <c:v>39933</c:v>
                </c:pt>
                <c:pt idx="364">
                  <c:v>39964</c:v>
                </c:pt>
                <c:pt idx="365">
                  <c:v>39994</c:v>
                </c:pt>
                <c:pt idx="366">
                  <c:v>40025</c:v>
                </c:pt>
                <c:pt idx="367">
                  <c:v>40056</c:v>
                </c:pt>
                <c:pt idx="368">
                  <c:v>40086</c:v>
                </c:pt>
                <c:pt idx="369">
                  <c:v>40117</c:v>
                </c:pt>
                <c:pt idx="370">
                  <c:v>40147</c:v>
                </c:pt>
                <c:pt idx="371">
                  <c:v>40178</c:v>
                </c:pt>
                <c:pt idx="372">
                  <c:v>40209</c:v>
                </c:pt>
                <c:pt idx="373">
                  <c:v>40237</c:v>
                </c:pt>
                <c:pt idx="374">
                  <c:v>40268</c:v>
                </c:pt>
                <c:pt idx="375">
                  <c:v>40298</c:v>
                </c:pt>
                <c:pt idx="376">
                  <c:v>40329</c:v>
                </c:pt>
                <c:pt idx="377">
                  <c:v>40359</c:v>
                </c:pt>
                <c:pt idx="378">
                  <c:v>40390</c:v>
                </c:pt>
                <c:pt idx="379">
                  <c:v>40421</c:v>
                </c:pt>
                <c:pt idx="380">
                  <c:v>40451</c:v>
                </c:pt>
                <c:pt idx="381">
                  <c:v>40482</c:v>
                </c:pt>
                <c:pt idx="382">
                  <c:v>40512</c:v>
                </c:pt>
                <c:pt idx="383">
                  <c:v>40543</c:v>
                </c:pt>
                <c:pt idx="384">
                  <c:v>40574</c:v>
                </c:pt>
                <c:pt idx="385">
                  <c:v>40602</c:v>
                </c:pt>
                <c:pt idx="386">
                  <c:v>40633</c:v>
                </c:pt>
                <c:pt idx="387">
                  <c:v>40663</c:v>
                </c:pt>
                <c:pt idx="388">
                  <c:v>40694</c:v>
                </c:pt>
                <c:pt idx="389">
                  <c:v>40724</c:v>
                </c:pt>
                <c:pt idx="390">
                  <c:v>40755</c:v>
                </c:pt>
                <c:pt idx="391">
                  <c:v>40786</c:v>
                </c:pt>
                <c:pt idx="392">
                  <c:v>40816</c:v>
                </c:pt>
                <c:pt idx="393">
                  <c:v>40847</c:v>
                </c:pt>
                <c:pt idx="394">
                  <c:v>40877</c:v>
                </c:pt>
                <c:pt idx="395">
                  <c:v>40908</c:v>
                </c:pt>
                <c:pt idx="396">
                  <c:v>40939</c:v>
                </c:pt>
                <c:pt idx="397">
                  <c:v>40968</c:v>
                </c:pt>
                <c:pt idx="398">
                  <c:v>40999</c:v>
                </c:pt>
                <c:pt idx="399">
                  <c:v>41029</c:v>
                </c:pt>
                <c:pt idx="400">
                  <c:v>41060</c:v>
                </c:pt>
                <c:pt idx="401">
                  <c:v>41090</c:v>
                </c:pt>
                <c:pt idx="402">
                  <c:v>41121</c:v>
                </c:pt>
                <c:pt idx="403">
                  <c:v>41152</c:v>
                </c:pt>
                <c:pt idx="404">
                  <c:v>41182</c:v>
                </c:pt>
                <c:pt idx="405">
                  <c:v>41213</c:v>
                </c:pt>
                <c:pt idx="406">
                  <c:v>41243</c:v>
                </c:pt>
                <c:pt idx="407">
                  <c:v>41274</c:v>
                </c:pt>
                <c:pt idx="408">
                  <c:v>41305</c:v>
                </c:pt>
                <c:pt idx="409">
                  <c:v>41333</c:v>
                </c:pt>
                <c:pt idx="410">
                  <c:v>41364</c:v>
                </c:pt>
                <c:pt idx="411">
                  <c:v>41394</c:v>
                </c:pt>
                <c:pt idx="412">
                  <c:v>41425</c:v>
                </c:pt>
                <c:pt idx="413">
                  <c:v>41455</c:v>
                </c:pt>
                <c:pt idx="414">
                  <c:v>41486</c:v>
                </c:pt>
                <c:pt idx="415">
                  <c:v>41517</c:v>
                </c:pt>
                <c:pt idx="416">
                  <c:v>41547</c:v>
                </c:pt>
                <c:pt idx="417">
                  <c:v>41578</c:v>
                </c:pt>
                <c:pt idx="418">
                  <c:v>41608</c:v>
                </c:pt>
                <c:pt idx="419">
                  <c:v>41639</c:v>
                </c:pt>
                <c:pt idx="420">
                  <c:v>41670</c:v>
                </c:pt>
                <c:pt idx="421">
                  <c:v>41698</c:v>
                </c:pt>
                <c:pt idx="422">
                  <c:v>41729</c:v>
                </c:pt>
                <c:pt idx="423">
                  <c:v>41759</c:v>
                </c:pt>
                <c:pt idx="424">
                  <c:v>41790</c:v>
                </c:pt>
                <c:pt idx="425">
                  <c:v>41820</c:v>
                </c:pt>
                <c:pt idx="426">
                  <c:v>41851</c:v>
                </c:pt>
                <c:pt idx="427">
                  <c:v>41882</c:v>
                </c:pt>
                <c:pt idx="428">
                  <c:v>41912</c:v>
                </c:pt>
                <c:pt idx="429">
                  <c:v>41943</c:v>
                </c:pt>
                <c:pt idx="430">
                  <c:v>41973</c:v>
                </c:pt>
                <c:pt idx="431">
                  <c:v>42004</c:v>
                </c:pt>
                <c:pt idx="432">
                  <c:v>42035</c:v>
                </c:pt>
                <c:pt idx="433">
                  <c:v>42063</c:v>
                </c:pt>
                <c:pt idx="434">
                  <c:v>42094</c:v>
                </c:pt>
                <c:pt idx="435">
                  <c:v>42124</c:v>
                </c:pt>
                <c:pt idx="436">
                  <c:v>42155</c:v>
                </c:pt>
                <c:pt idx="437">
                  <c:v>42185</c:v>
                </c:pt>
                <c:pt idx="438">
                  <c:v>42216</c:v>
                </c:pt>
                <c:pt idx="439">
                  <c:v>42247</c:v>
                </c:pt>
                <c:pt idx="440">
                  <c:v>42277</c:v>
                </c:pt>
                <c:pt idx="441">
                  <c:v>42308</c:v>
                </c:pt>
                <c:pt idx="442">
                  <c:v>42338</c:v>
                </c:pt>
                <c:pt idx="443">
                  <c:v>42369</c:v>
                </c:pt>
                <c:pt idx="444">
                  <c:v>42400</c:v>
                </c:pt>
                <c:pt idx="445">
                  <c:v>42429</c:v>
                </c:pt>
                <c:pt idx="446">
                  <c:v>42460</c:v>
                </c:pt>
                <c:pt idx="447">
                  <c:v>42490</c:v>
                </c:pt>
                <c:pt idx="448">
                  <c:v>42521</c:v>
                </c:pt>
                <c:pt idx="449">
                  <c:v>42551</c:v>
                </c:pt>
                <c:pt idx="450">
                  <c:v>42582</c:v>
                </c:pt>
                <c:pt idx="451">
                  <c:v>42613</c:v>
                </c:pt>
                <c:pt idx="452">
                  <c:v>42643</c:v>
                </c:pt>
                <c:pt idx="453">
                  <c:v>42674</c:v>
                </c:pt>
                <c:pt idx="454">
                  <c:v>42704</c:v>
                </c:pt>
                <c:pt idx="455">
                  <c:v>42735</c:v>
                </c:pt>
                <c:pt idx="456">
                  <c:v>42766</c:v>
                </c:pt>
                <c:pt idx="457">
                  <c:v>42794</c:v>
                </c:pt>
                <c:pt idx="458">
                  <c:v>42825</c:v>
                </c:pt>
                <c:pt idx="459">
                  <c:v>42855</c:v>
                </c:pt>
                <c:pt idx="460">
                  <c:v>42886</c:v>
                </c:pt>
                <c:pt idx="461">
                  <c:v>42916</c:v>
                </c:pt>
                <c:pt idx="462">
                  <c:v>42947</c:v>
                </c:pt>
                <c:pt idx="463">
                  <c:v>42978</c:v>
                </c:pt>
                <c:pt idx="464">
                  <c:v>43008</c:v>
                </c:pt>
                <c:pt idx="465">
                  <c:v>43039</c:v>
                </c:pt>
                <c:pt idx="466">
                  <c:v>43069</c:v>
                </c:pt>
                <c:pt idx="467">
                  <c:v>43100</c:v>
                </c:pt>
                <c:pt idx="468">
                  <c:v>43131</c:v>
                </c:pt>
                <c:pt idx="469">
                  <c:v>43159</c:v>
                </c:pt>
                <c:pt idx="470">
                  <c:v>43190</c:v>
                </c:pt>
                <c:pt idx="471">
                  <c:v>43220</c:v>
                </c:pt>
                <c:pt idx="472">
                  <c:v>43251</c:v>
                </c:pt>
                <c:pt idx="473">
                  <c:v>43281</c:v>
                </c:pt>
                <c:pt idx="474">
                  <c:v>43312</c:v>
                </c:pt>
                <c:pt idx="475">
                  <c:v>43343</c:v>
                </c:pt>
                <c:pt idx="476">
                  <c:v>43373</c:v>
                </c:pt>
                <c:pt idx="477">
                  <c:v>43404</c:v>
                </c:pt>
                <c:pt idx="478">
                  <c:v>43434</c:v>
                </c:pt>
                <c:pt idx="479">
                  <c:v>43465</c:v>
                </c:pt>
                <c:pt idx="480">
                  <c:v>43496</c:v>
                </c:pt>
                <c:pt idx="481">
                  <c:v>43524</c:v>
                </c:pt>
                <c:pt idx="482">
                  <c:v>43555</c:v>
                </c:pt>
                <c:pt idx="483">
                  <c:v>43585</c:v>
                </c:pt>
                <c:pt idx="484">
                  <c:v>43616</c:v>
                </c:pt>
                <c:pt idx="485">
                  <c:v>43646</c:v>
                </c:pt>
                <c:pt idx="486">
                  <c:v>43677</c:v>
                </c:pt>
                <c:pt idx="487">
                  <c:v>43708</c:v>
                </c:pt>
                <c:pt idx="488">
                  <c:v>43738</c:v>
                </c:pt>
                <c:pt idx="489">
                  <c:v>43769</c:v>
                </c:pt>
                <c:pt idx="490">
                  <c:v>43799</c:v>
                </c:pt>
                <c:pt idx="491">
                  <c:v>43830</c:v>
                </c:pt>
                <c:pt idx="492">
                  <c:v>43861</c:v>
                </c:pt>
                <c:pt idx="493">
                  <c:v>43890</c:v>
                </c:pt>
                <c:pt idx="494">
                  <c:v>43921</c:v>
                </c:pt>
                <c:pt idx="495">
                  <c:v>43951</c:v>
                </c:pt>
                <c:pt idx="496">
                  <c:v>43982</c:v>
                </c:pt>
                <c:pt idx="497">
                  <c:v>44012</c:v>
                </c:pt>
                <c:pt idx="498">
                  <c:v>44043</c:v>
                </c:pt>
                <c:pt idx="499">
                  <c:v>44074</c:v>
                </c:pt>
                <c:pt idx="500">
                  <c:v>44104</c:v>
                </c:pt>
                <c:pt idx="501">
                  <c:v>44135</c:v>
                </c:pt>
                <c:pt idx="502">
                  <c:v>44165</c:v>
                </c:pt>
                <c:pt idx="503">
                  <c:v>44196</c:v>
                </c:pt>
                <c:pt idx="504">
                  <c:v>44227</c:v>
                </c:pt>
                <c:pt idx="505">
                  <c:v>44255</c:v>
                </c:pt>
                <c:pt idx="506">
                  <c:v>44286</c:v>
                </c:pt>
                <c:pt idx="507">
                  <c:v>44316</c:v>
                </c:pt>
                <c:pt idx="508">
                  <c:v>44347</c:v>
                </c:pt>
                <c:pt idx="509">
                  <c:v>44377</c:v>
                </c:pt>
                <c:pt idx="510">
                  <c:v>44408</c:v>
                </c:pt>
                <c:pt idx="511">
                  <c:v>44439</c:v>
                </c:pt>
                <c:pt idx="512">
                  <c:v>44469</c:v>
                </c:pt>
                <c:pt idx="513">
                  <c:v>44500</c:v>
                </c:pt>
                <c:pt idx="514">
                  <c:v>44530</c:v>
                </c:pt>
                <c:pt idx="515">
                  <c:v>44561</c:v>
                </c:pt>
                <c:pt idx="516">
                  <c:v>44592</c:v>
                </c:pt>
                <c:pt idx="517">
                  <c:v>44620</c:v>
                </c:pt>
                <c:pt idx="518">
                  <c:v>44651</c:v>
                </c:pt>
                <c:pt idx="519">
                  <c:v>44681</c:v>
                </c:pt>
                <c:pt idx="520">
                  <c:v>44712</c:v>
                </c:pt>
                <c:pt idx="521">
                  <c:v>44742</c:v>
                </c:pt>
                <c:pt idx="522">
                  <c:v>44773</c:v>
                </c:pt>
                <c:pt idx="523">
                  <c:v>44804</c:v>
                </c:pt>
                <c:pt idx="524">
                  <c:v>44834</c:v>
                </c:pt>
                <c:pt idx="525">
                  <c:v>44865</c:v>
                </c:pt>
                <c:pt idx="526">
                  <c:v>44895</c:v>
                </c:pt>
                <c:pt idx="527">
                  <c:v>44926</c:v>
                </c:pt>
                <c:pt idx="528">
                  <c:v>44957</c:v>
                </c:pt>
                <c:pt idx="529">
                  <c:v>44985</c:v>
                </c:pt>
                <c:pt idx="530">
                  <c:v>45016</c:v>
                </c:pt>
                <c:pt idx="531">
                  <c:v>45046</c:v>
                </c:pt>
                <c:pt idx="532">
                  <c:v>45077</c:v>
                </c:pt>
                <c:pt idx="533">
                  <c:v>45107</c:v>
                </c:pt>
                <c:pt idx="534">
                  <c:v>45138</c:v>
                </c:pt>
                <c:pt idx="535">
                  <c:v>45169</c:v>
                </c:pt>
                <c:pt idx="536">
                  <c:v>45199</c:v>
                </c:pt>
                <c:pt idx="537">
                  <c:v>45230</c:v>
                </c:pt>
                <c:pt idx="538">
                  <c:v>45260</c:v>
                </c:pt>
                <c:pt idx="539">
                  <c:v>45291</c:v>
                </c:pt>
                <c:pt idx="540">
                  <c:v>45322</c:v>
                </c:pt>
                <c:pt idx="541">
                  <c:v>45351</c:v>
                </c:pt>
                <c:pt idx="542">
                  <c:v>45382</c:v>
                </c:pt>
                <c:pt idx="543">
                  <c:v>45412</c:v>
                </c:pt>
                <c:pt idx="544">
                  <c:v>45443</c:v>
                </c:pt>
                <c:pt idx="545">
                  <c:v>45473</c:v>
                </c:pt>
                <c:pt idx="546">
                  <c:v>45504</c:v>
                </c:pt>
                <c:pt idx="547">
                  <c:v>45535</c:v>
                </c:pt>
                <c:pt idx="548">
                  <c:v>45565</c:v>
                </c:pt>
                <c:pt idx="549">
                  <c:v>45596</c:v>
                </c:pt>
                <c:pt idx="550">
                  <c:v>45626</c:v>
                </c:pt>
                <c:pt idx="551">
                  <c:v>45657</c:v>
                </c:pt>
                <c:pt idx="552">
                  <c:v>45688</c:v>
                </c:pt>
                <c:pt idx="553">
                  <c:v>45716</c:v>
                </c:pt>
                <c:pt idx="554">
                  <c:v>45747</c:v>
                </c:pt>
                <c:pt idx="555">
                  <c:v>45777</c:v>
                </c:pt>
                <c:pt idx="556">
                  <c:v>45808</c:v>
                </c:pt>
                <c:pt idx="557">
                  <c:v>45838</c:v>
                </c:pt>
                <c:pt idx="558">
                  <c:v>45869</c:v>
                </c:pt>
                <c:pt idx="559">
                  <c:v>45900</c:v>
                </c:pt>
                <c:pt idx="560">
                  <c:v>45930</c:v>
                </c:pt>
                <c:pt idx="561">
                  <c:v>45961</c:v>
                </c:pt>
                <c:pt idx="562">
                  <c:v>45991</c:v>
                </c:pt>
                <c:pt idx="563">
                  <c:v>46022</c:v>
                </c:pt>
              </c:numCache>
            </c:numRef>
          </c:cat>
          <c:val>
            <c:numRef>
              <c:f>data!$O$254:$O$817</c:f>
              <c:numCache>
                <c:formatCode>General</c:formatCode>
                <c:ptCount val="564"/>
                <c:pt idx="12" formatCode="_(* #,##0_);_(* \(#,##0\);_(* &quot;-&quot;??_);_(@_)">
                  <c:v>800</c:v>
                </c:pt>
                <c:pt idx="13" formatCode="_(* #,##0_);_(* \(#,##0\);_(* &quot;-&quot;??_);_(@_)">
                  <c:v>800</c:v>
                </c:pt>
                <c:pt idx="14" formatCode="_(* #,##0_);_(* \(#,##0\);_(* &quot;-&quot;??_);_(@_)">
                  <c:v>800</c:v>
                </c:pt>
                <c:pt idx="15" formatCode="_(* #,##0_);_(* \(#,##0\);_(* &quot;-&quot;??_);_(@_)">
                  <c:v>800</c:v>
                </c:pt>
                <c:pt idx="16" formatCode="_(* #,##0_);_(* \(#,##0\);_(* &quot;-&quot;??_);_(@_)">
                  <c:v>800</c:v>
                </c:pt>
                <c:pt idx="17" formatCode="_(* #,##0_);_(* \(#,##0\);_(* &quot;-&quot;??_);_(@_)">
                  <c:v>800</c:v>
                </c:pt>
                <c:pt idx="18" formatCode="_(* #,##0_);_(* \(#,##0\);_(* &quot;-&quot;??_);_(@_)">
                  <c:v>800</c:v>
                </c:pt>
                <c:pt idx="30" formatCode="_(* #,##0_);_(* \(#,##0\);_(* &quot;-&quot;??_);_(@_)">
                  <c:v>800</c:v>
                </c:pt>
                <c:pt idx="31" formatCode="_(* #,##0_);_(* \(#,##0\);_(* &quot;-&quot;??_);_(@_)">
                  <c:v>800</c:v>
                </c:pt>
                <c:pt idx="32" formatCode="_(* #,##0_);_(* \(#,##0\);_(* &quot;-&quot;??_);_(@_)">
                  <c:v>800</c:v>
                </c:pt>
                <c:pt idx="33" formatCode="_(* #,##0_);_(* \(#,##0\);_(* &quot;-&quot;??_);_(@_)">
                  <c:v>800</c:v>
                </c:pt>
                <c:pt idx="34" formatCode="_(* #,##0_);_(* \(#,##0\);_(* &quot;-&quot;??_);_(@_)">
                  <c:v>800</c:v>
                </c:pt>
                <c:pt idx="35" formatCode="_(* #,##0_);_(* \(#,##0\);_(* &quot;-&quot;??_);_(@_)">
                  <c:v>800</c:v>
                </c:pt>
                <c:pt idx="36" formatCode="_(* #,##0_);_(* \(#,##0\);_(* &quot;-&quot;??_);_(@_)">
                  <c:v>800</c:v>
                </c:pt>
                <c:pt idx="37" formatCode="_(* #,##0_);_(* \(#,##0\);_(* &quot;-&quot;??_);_(@_)">
                  <c:v>800</c:v>
                </c:pt>
                <c:pt idx="38" formatCode="_(* #,##0_);_(* \(#,##0\);_(* &quot;-&quot;??_);_(@_)">
                  <c:v>800</c:v>
                </c:pt>
                <c:pt idx="39" formatCode="_(* #,##0_);_(* \(#,##0\);_(* &quot;-&quot;??_);_(@_)">
                  <c:v>800</c:v>
                </c:pt>
                <c:pt idx="40" formatCode="_(* #,##0_);_(* \(#,##0\);_(* &quot;-&quot;??_);_(@_)">
                  <c:v>800</c:v>
                </c:pt>
                <c:pt idx="41" formatCode="_(* #,##0_);_(* \(#,##0\);_(* &quot;-&quot;??_);_(@_)">
                  <c:v>800</c:v>
                </c:pt>
                <c:pt idx="42" formatCode="_(* #,##0_);_(* \(#,##0\);_(* &quot;-&quot;??_);_(@_)">
                  <c:v>800</c:v>
                </c:pt>
                <c:pt idx="43" formatCode="_(* #,##0_);_(* \(#,##0\);_(* &quot;-&quot;??_);_(@_)">
                  <c:v>800</c:v>
                </c:pt>
                <c:pt idx="44" formatCode="_(* #,##0_);_(* \(#,##0\);_(* &quot;-&quot;??_);_(@_)">
                  <c:v>800</c:v>
                </c:pt>
                <c:pt idx="45" formatCode="_(* #,##0_);_(* \(#,##0\);_(* &quot;-&quot;??_);_(@_)">
                  <c:v>800</c:v>
                </c:pt>
                <c:pt idx="46" formatCode="_(* #,##0_);_(* \(#,##0\);_(* &quot;-&quot;??_);_(@_)">
                  <c:v>800</c:v>
                </c:pt>
                <c:pt idx="138" formatCode="_(* #,##0_);_(* \(#,##0\);_(* &quot;-&quot;??_);_(@_)">
                  <c:v>800</c:v>
                </c:pt>
                <c:pt idx="139" formatCode="_(* #,##0_);_(* \(#,##0\);_(* &quot;-&quot;??_);_(@_)">
                  <c:v>800</c:v>
                </c:pt>
                <c:pt idx="140" formatCode="_(* #,##0_);_(* \(#,##0\);_(* &quot;-&quot;??_);_(@_)">
                  <c:v>800</c:v>
                </c:pt>
                <c:pt idx="141" formatCode="_(* #,##0_);_(* \(#,##0\);_(* &quot;-&quot;??_);_(@_)">
                  <c:v>800</c:v>
                </c:pt>
                <c:pt idx="142" formatCode="_(* #,##0_);_(* \(#,##0\);_(* &quot;-&quot;??_);_(@_)">
                  <c:v>800</c:v>
                </c:pt>
                <c:pt idx="143" formatCode="_(* #,##0_);_(* \(#,##0\);_(* &quot;-&quot;??_);_(@_)">
                  <c:v>800</c:v>
                </c:pt>
                <c:pt idx="144" formatCode="_(* #,##0_);_(* \(#,##0\);_(* &quot;-&quot;??_);_(@_)">
                  <c:v>800</c:v>
                </c:pt>
                <c:pt idx="145" formatCode="_(* #,##0_);_(* \(#,##0\);_(* &quot;-&quot;??_);_(@_)">
                  <c:v>800</c:v>
                </c:pt>
                <c:pt idx="146" formatCode="_(* #,##0_);_(* \(#,##0\);_(* &quot;-&quot;??_);_(@_)">
                  <c:v>800</c:v>
                </c:pt>
                <c:pt idx="266" formatCode="_(* #,##0_);_(* \(#,##0\);_(* &quot;-&quot;??_);_(@_)">
                  <c:v>800</c:v>
                </c:pt>
                <c:pt idx="267" formatCode="_(* #,##0_);_(* \(#,##0\);_(* &quot;-&quot;??_);_(@_)">
                  <c:v>800</c:v>
                </c:pt>
                <c:pt idx="268" formatCode="_(* #,##0_);_(* \(#,##0\);_(* &quot;-&quot;??_);_(@_)">
                  <c:v>800</c:v>
                </c:pt>
                <c:pt idx="269" formatCode="_(* #,##0_);_(* \(#,##0\);_(* &quot;-&quot;??_);_(@_)">
                  <c:v>800</c:v>
                </c:pt>
                <c:pt idx="270" formatCode="_(* #,##0_);_(* \(#,##0\);_(* &quot;-&quot;??_);_(@_)">
                  <c:v>800</c:v>
                </c:pt>
                <c:pt idx="271" formatCode="_(* #,##0_);_(* \(#,##0\);_(* &quot;-&quot;??_);_(@_)">
                  <c:v>800</c:v>
                </c:pt>
                <c:pt idx="272" formatCode="_(* #,##0_);_(* \(#,##0\);_(* &quot;-&quot;??_);_(@_)">
                  <c:v>800</c:v>
                </c:pt>
                <c:pt idx="273" formatCode="_(* #,##0_);_(* \(#,##0\);_(* &quot;-&quot;??_);_(@_)">
                  <c:v>800</c:v>
                </c:pt>
                <c:pt idx="274" formatCode="_(* #,##0_);_(* \(#,##0\);_(* &quot;-&quot;??_);_(@_)">
                  <c:v>800</c:v>
                </c:pt>
                <c:pt idx="347" formatCode="_(* #,##0_);_(* \(#,##0\);_(* &quot;-&quot;??_);_(@_)">
                  <c:v>800</c:v>
                </c:pt>
                <c:pt idx="348" formatCode="_(* #,##0_);_(* \(#,##0\);_(* &quot;-&quot;??_);_(@_)">
                  <c:v>800</c:v>
                </c:pt>
                <c:pt idx="349" formatCode="_(* #,##0_);_(* \(#,##0\);_(* &quot;-&quot;??_);_(@_)">
                  <c:v>800</c:v>
                </c:pt>
                <c:pt idx="350" formatCode="_(* #,##0_);_(* \(#,##0\);_(* &quot;-&quot;??_);_(@_)">
                  <c:v>800</c:v>
                </c:pt>
                <c:pt idx="351" formatCode="_(* #,##0_);_(* \(#,##0\);_(* &quot;-&quot;??_);_(@_)">
                  <c:v>800</c:v>
                </c:pt>
                <c:pt idx="352" formatCode="_(* #,##0_);_(* \(#,##0\);_(* &quot;-&quot;??_);_(@_)">
                  <c:v>800</c:v>
                </c:pt>
                <c:pt idx="353" formatCode="_(* #,##0_);_(* \(#,##0\);_(* &quot;-&quot;??_);_(@_)">
                  <c:v>800</c:v>
                </c:pt>
                <c:pt idx="354" formatCode="_(* #,##0_);_(* \(#,##0\);_(* &quot;-&quot;??_);_(@_)">
                  <c:v>800</c:v>
                </c:pt>
                <c:pt idx="355" formatCode="_(* #,##0_);_(* \(#,##0\);_(* &quot;-&quot;??_);_(@_)">
                  <c:v>800</c:v>
                </c:pt>
                <c:pt idx="356" formatCode="_(* #,##0_);_(* \(#,##0\);_(* &quot;-&quot;??_);_(@_)">
                  <c:v>800</c:v>
                </c:pt>
                <c:pt idx="357" formatCode="_(* #,##0_);_(* \(#,##0\);_(* &quot;-&quot;??_);_(@_)">
                  <c:v>800</c:v>
                </c:pt>
                <c:pt idx="358" formatCode="_(* #,##0_);_(* \(#,##0\);_(* &quot;-&quot;??_);_(@_)">
                  <c:v>800</c:v>
                </c:pt>
                <c:pt idx="359" formatCode="_(* #,##0_);_(* \(#,##0\);_(* &quot;-&quot;??_);_(@_)">
                  <c:v>800</c:v>
                </c:pt>
                <c:pt idx="360" formatCode="_(* #,##0_);_(* \(#,##0\);_(* &quot;-&quot;??_);_(@_)">
                  <c:v>800</c:v>
                </c:pt>
                <c:pt idx="361" formatCode="_(* #,##0_);_(* \(#,##0\);_(* &quot;-&quot;??_);_(@_)">
                  <c:v>800</c:v>
                </c:pt>
                <c:pt idx="362" formatCode="_(* #,##0_);_(* \(#,##0\);_(* &quot;-&quot;??_);_(@_)">
                  <c:v>800</c:v>
                </c:pt>
                <c:pt idx="363" formatCode="_(* #,##0_);_(* \(#,##0\);_(* &quot;-&quot;??_);_(@_)">
                  <c:v>800</c:v>
                </c:pt>
                <c:pt idx="364" formatCode="_(* #,##0_);_(* \(#,##0\);_(* &quot;-&quot;??_);_(@_)">
                  <c:v>800</c:v>
                </c:pt>
                <c:pt idx="365" formatCode="_(* #,##0_);_(* \(#,##0\);_(* &quot;-&quot;??_);_(@_)">
                  <c:v>800</c:v>
                </c:pt>
                <c:pt idx="494" formatCode="_(* #,##0_);_(* \(#,##0\);_(* &quot;-&quot;??_);_(@_)">
                  <c:v>800</c:v>
                </c:pt>
                <c:pt idx="495" formatCode="_(* #,##0_);_(* \(#,##0\);_(* &quot;-&quot;??_);_(@_)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D0-493A-ACBB-589A64C8D9C5}"/>
            </c:ext>
          </c:extLst>
        </c:ser>
        <c:ser>
          <c:idx val="2"/>
          <c:order val="2"/>
          <c:tx>
            <c:strRef>
              <c:f>data!$P$4</c:f>
              <c:strCache>
                <c:ptCount val="1"/>
                <c:pt idx="0">
                  <c:v> History-Forecast </c:v>
                </c:pt>
              </c:strCache>
            </c:strRef>
          </c:tx>
          <c:spPr>
            <a:solidFill>
              <a:srgbClr val="FF0000">
                <a:alpha val="54000"/>
              </a:srgbClr>
            </a:solidFill>
          </c:spPr>
          <c:invertIfNegative val="0"/>
          <c:cat>
            <c:numRef>
              <c:f>data!$N$254:$N$817</c:f>
              <c:numCache>
                <c:formatCode>mm/dd/yy;@</c:formatCode>
                <c:ptCount val="564"/>
                <c:pt idx="0">
                  <c:v>28886</c:v>
                </c:pt>
                <c:pt idx="1">
                  <c:v>28914</c:v>
                </c:pt>
                <c:pt idx="2">
                  <c:v>28945</c:v>
                </c:pt>
                <c:pt idx="3">
                  <c:v>28975</c:v>
                </c:pt>
                <c:pt idx="4">
                  <c:v>29006</c:v>
                </c:pt>
                <c:pt idx="5">
                  <c:v>29036</c:v>
                </c:pt>
                <c:pt idx="6">
                  <c:v>29067</c:v>
                </c:pt>
                <c:pt idx="7">
                  <c:v>29098</c:v>
                </c:pt>
                <c:pt idx="8">
                  <c:v>29128</c:v>
                </c:pt>
                <c:pt idx="9">
                  <c:v>29159</c:v>
                </c:pt>
                <c:pt idx="10">
                  <c:v>29189</c:v>
                </c:pt>
                <c:pt idx="11">
                  <c:v>29220</c:v>
                </c:pt>
                <c:pt idx="12">
                  <c:v>29251</c:v>
                </c:pt>
                <c:pt idx="13">
                  <c:v>29280</c:v>
                </c:pt>
                <c:pt idx="14">
                  <c:v>29311</c:v>
                </c:pt>
                <c:pt idx="15">
                  <c:v>29341</c:v>
                </c:pt>
                <c:pt idx="16">
                  <c:v>29372</c:v>
                </c:pt>
                <c:pt idx="17">
                  <c:v>29402</c:v>
                </c:pt>
                <c:pt idx="18">
                  <c:v>29433</c:v>
                </c:pt>
                <c:pt idx="19">
                  <c:v>29464</c:v>
                </c:pt>
                <c:pt idx="20">
                  <c:v>29494</c:v>
                </c:pt>
                <c:pt idx="21">
                  <c:v>29525</c:v>
                </c:pt>
                <c:pt idx="22">
                  <c:v>29555</c:v>
                </c:pt>
                <c:pt idx="23">
                  <c:v>29586</c:v>
                </c:pt>
                <c:pt idx="24">
                  <c:v>29617</c:v>
                </c:pt>
                <c:pt idx="25">
                  <c:v>29645</c:v>
                </c:pt>
                <c:pt idx="26">
                  <c:v>29676</c:v>
                </c:pt>
                <c:pt idx="27">
                  <c:v>29706</c:v>
                </c:pt>
                <c:pt idx="28">
                  <c:v>29737</c:v>
                </c:pt>
                <c:pt idx="29">
                  <c:v>29767</c:v>
                </c:pt>
                <c:pt idx="30">
                  <c:v>29798</c:v>
                </c:pt>
                <c:pt idx="31">
                  <c:v>29829</c:v>
                </c:pt>
                <c:pt idx="32">
                  <c:v>29859</c:v>
                </c:pt>
                <c:pt idx="33">
                  <c:v>29890</c:v>
                </c:pt>
                <c:pt idx="34">
                  <c:v>29920</c:v>
                </c:pt>
                <c:pt idx="35">
                  <c:v>29951</c:v>
                </c:pt>
                <c:pt idx="36">
                  <c:v>29982</c:v>
                </c:pt>
                <c:pt idx="37">
                  <c:v>30010</c:v>
                </c:pt>
                <c:pt idx="38">
                  <c:v>30041</c:v>
                </c:pt>
                <c:pt idx="39">
                  <c:v>30071</c:v>
                </c:pt>
                <c:pt idx="40">
                  <c:v>30102</c:v>
                </c:pt>
                <c:pt idx="41">
                  <c:v>30132</c:v>
                </c:pt>
                <c:pt idx="42">
                  <c:v>30163</c:v>
                </c:pt>
                <c:pt idx="43">
                  <c:v>30194</c:v>
                </c:pt>
                <c:pt idx="44">
                  <c:v>30224</c:v>
                </c:pt>
                <c:pt idx="45">
                  <c:v>30255</c:v>
                </c:pt>
                <c:pt idx="46">
                  <c:v>30285</c:v>
                </c:pt>
                <c:pt idx="47">
                  <c:v>30316</c:v>
                </c:pt>
                <c:pt idx="48">
                  <c:v>30347</c:v>
                </c:pt>
                <c:pt idx="49">
                  <c:v>30375</c:v>
                </c:pt>
                <c:pt idx="50">
                  <c:v>30406</c:v>
                </c:pt>
                <c:pt idx="51">
                  <c:v>30436</c:v>
                </c:pt>
                <c:pt idx="52">
                  <c:v>30467</c:v>
                </c:pt>
                <c:pt idx="53">
                  <c:v>30497</c:v>
                </c:pt>
                <c:pt idx="54">
                  <c:v>30528</c:v>
                </c:pt>
                <c:pt idx="55">
                  <c:v>30559</c:v>
                </c:pt>
                <c:pt idx="56">
                  <c:v>30589</c:v>
                </c:pt>
                <c:pt idx="57">
                  <c:v>30620</c:v>
                </c:pt>
                <c:pt idx="58">
                  <c:v>30650</c:v>
                </c:pt>
                <c:pt idx="59">
                  <c:v>30681</c:v>
                </c:pt>
                <c:pt idx="60">
                  <c:v>30712</c:v>
                </c:pt>
                <c:pt idx="61">
                  <c:v>30741</c:v>
                </c:pt>
                <c:pt idx="62">
                  <c:v>30772</c:v>
                </c:pt>
                <c:pt idx="63">
                  <c:v>30802</c:v>
                </c:pt>
                <c:pt idx="64">
                  <c:v>30833</c:v>
                </c:pt>
                <c:pt idx="65">
                  <c:v>30863</c:v>
                </c:pt>
                <c:pt idx="66">
                  <c:v>30894</c:v>
                </c:pt>
                <c:pt idx="67">
                  <c:v>30925</c:v>
                </c:pt>
                <c:pt idx="68">
                  <c:v>30955</c:v>
                </c:pt>
                <c:pt idx="69">
                  <c:v>30986</c:v>
                </c:pt>
                <c:pt idx="70">
                  <c:v>31016</c:v>
                </c:pt>
                <c:pt idx="71">
                  <c:v>31047</c:v>
                </c:pt>
                <c:pt idx="72">
                  <c:v>31078</c:v>
                </c:pt>
                <c:pt idx="73">
                  <c:v>31106</c:v>
                </c:pt>
                <c:pt idx="74">
                  <c:v>31137</c:v>
                </c:pt>
                <c:pt idx="75">
                  <c:v>31167</c:v>
                </c:pt>
                <c:pt idx="76">
                  <c:v>31198</c:v>
                </c:pt>
                <c:pt idx="77">
                  <c:v>31228</c:v>
                </c:pt>
                <c:pt idx="78">
                  <c:v>31259</c:v>
                </c:pt>
                <c:pt idx="79">
                  <c:v>31290</c:v>
                </c:pt>
                <c:pt idx="80">
                  <c:v>31320</c:v>
                </c:pt>
                <c:pt idx="81">
                  <c:v>31351</c:v>
                </c:pt>
                <c:pt idx="82">
                  <c:v>31381</c:v>
                </c:pt>
                <c:pt idx="83">
                  <c:v>31412</c:v>
                </c:pt>
                <c:pt idx="84">
                  <c:v>31443</c:v>
                </c:pt>
                <c:pt idx="85">
                  <c:v>31471</c:v>
                </c:pt>
                <c:pt idx="86">
                  <c:v>31502</c:v>
                </c:pt>
                <c:pt idx="87">
                  <c:v>31532</c:v>
                </c:pt>
                <c:pt idx="88">
                  <c:v>31563</c:v>
                </c:pt>
                <c:pt idx="89">
                  <c:v>31593</c:v>
                </c:pt>
                <c:pt idx="90">
                  <c:v>31624</c:v>
                </c:pt>
                <c:pt idx="91">
                  <c:v>31655</c:v>
                </c:pt>
                <c:pt idx="92">
                  <c:v>31685</c:v>
                </c:pt>
                <c:pt idx="93">
                  <c:v>31716</c:v>
                </c:pt>
                <c:pt idx="94">
                  <c:v>31746</c:v>
                </c:pt>
                <c:pt idx="95">
                  <c:v>31777</c:v>
                </c:pt>
                <c:pt idx="96">
                  <c:v>31808</c:v>
                </c:pt>
                <c:pt idx="97">
                  <c:v>31836</c:v>
                </c:pt>
                <c:pt idx="98">
                  <c:v>31867</c:v>
                </c:pt>
                <c:pt idx="99">
                  <c:v>31897</c:v>
                </c:pt>
                <c:pt idx="100">
                  <c:v>31928</c:v>
                </c:pt>
                <c:pt idx="101">
                  <c:v>31958</c:v>
                </c:pt>
                <c:pt idx="102">
                  <c:v>31989</c:v>
                </c:pt>
                <c:pt idx="103">
                  <c:v>32020</c:v>
                </c:pt>
                <c:pt idx="104">
                  <c:v>32050</c:v>
                </c:pt>
                <c:pt idx="105">
                  <c:v>32081</c:v>
                </c:pt>
                <c:pt idx="106">
                  <c:v>32111</c:v>
                </c:pt>
                <c:pt idx="107">
                  <c:v>32142</c:v>
                </c:pt>
                <c:pt idx="108">
                  <c:v>32173</c:v>
                </c:pt>
                <c:pt idx="109">
                  <c:v>32202</c:v>
                </c:pt>
                <c:pt idx="110">
                  <c:v>32233</c:v>
                </c:pt>
                <c:pt idx="111">
                  <c:v>32263</c:v>
                </c:pt>
                <c:pt idx="112">
                  <c:v>32294</c:v>
                </c:pt>
                <c:pt idx="113">
                  <c:v>32324</c:v>
                </c:pt>
                <c:pt idx="114">
                  <c:v>32355</c:v>
                </c:pt>
                <c:pt idx="115">
                  <c:v>32386</c:v>
                </c:pt>
                <c:pt idx="116">
                  <c:v>32416</c:v>
                </c:pt>
                <c:pt idx="117">
                  <c:v>32447</c:v>
                </c:pt>
                <c:pt idx="118">
                  <c:v>32477</c:v>
                </c:pt>
                <c:pt idx="119">
                  <c:v>32508</c:v>
                </c:pt>
                <c:pt idx="120">
                  <c:v>32539</c:v>
                </c:pt>
                <c:pt idx="121">
                  <c:v>32567</c:v>
                </c:pt>
                <c:pt idx="122">
                  <c:v>32598</c:v>
                </c:pt>
                <c:pt idx="123">
                  <c:v>32628</c:v>
                </c:pt>
                <c:pt idx="124">
                  <c:v>32659</c:v>
                </c:pt>
                <c:pt idx="125">
                  <c:v>32689</c:v>
                </c:pt>
                <c:pt idx="126">
                  <c:v>32720</c:v>
                </c:pt>
                <c:pt idx="127">
                  <c:v>32751</c:v>
                </c:pt>
                <c:pt idx="128">
                  <c:v>32781</c:v>
                </c:pt>
                <c:pt idx="129">
                  <c:v>32812</c:v>
                </c:pt>
                <c:pt idx="130">
                  <c:v>32842</c:v>
                </c:pt>
                <c:pt idx="131">
                  <c:v>32873</c:v>
                </c:pt>
                <c:pt idx="132">
                  <c:v>32904</c:v>
                </c:pt>
                <c:pt idx="133">
                  <c:v>32932</c:v>
                </c:pt>
                <c:pt idx="134">
                  <c:v>32963</c:v>
                </c:pt>
                <c:pt idx="135">
                  <c:v>32993</c:v>
                </c:pt>
                <c:pt idx="136">
                  <c:v>33024</c:v>
                </c:pt>
                <c:pt idx="137">
                  <c:v>33054</c:v>
                </c:pt>
                <c:pt idx="138">
                  <c:v>33085</c:v>
                </c:pt>
                <c:pt idx="139">
                  <c:v>33116</c:v>
                </c:pt>
                <c:pt idx="140">
                  <c:v>33146</c:v>
                </c:pt>
                <c:pt idx="141">
                  <c:v>33177</c:v>
                </c:pt>
                <c:pt idx="142">
                  <c:v>33207</c:v>
                </c:pt>
                <c:pt idx="143">
                  <c:v>33238</c:v>
                </c:pt>
                <c:pt idx="144">
                  <c:v>33269</c:v>
                </c:pt>
                <c:pt idx="145">
                  <c:v>33297</c:v>
                </c:pt>
                <c:pt idx="146">
                  <c:v>33328</c:v>
                </c:pt>
                <c:pt idx="147">
                  <c:v>33358</c:v>
                </c:pt>
                <c:pt idx="148">
                  <c:v>33389</c:v>
                </c:pt>
                <c:pt idx="149">
                  <c:v>33419</c:v>
                </c:pt>
                <c:pt idx="150">
                  <c:v>33450</c:v>
                </c:pt>
                <c:pt idx="151">
                  <c:v>33481</c:v>
                </c:pt>
                <c:pt idx="152">
                  <c:v>33511</c:v>
                </c:pt>
                <c:pt idx="153">
                  <c:v>33542</c:v>
                </c:pt>
                <c:pt idx="154">
                  <c:v>33572</c:v>
                </c:pt>
                <c:pt idx="155">
                  <c:v>33603</c:v>
                </c:pt>
                <c:pt idx="156">
                  <c:v>33634</c:v>
                </c:pt>
                <c:pt idx="157">
                  <c:v>33663</c:v>
                </c:pt>
                <c:pt idx="158">
                  <c:v>33694</c:v>
                </c:pt>
                <c:pt idx="159">
                  <c:v>33724</c:v>
                </c:pt>
                <c:pt idx="160">
                  <c:v>33755</c:v>
                </c:pt>
                <c:pt idx="161">
                  <c:v>33785</c:v>
                </c:pt>
                <c:pt idx="162">
                  <c:v>33816</c:v>
                </c:pt>
                <c:pt idx="163">
                  <c:v>33847</c:v>
                </c:pt>
                <c:pt idx="164">
                  <c:v>33877</c:v>
                </c:pt>
                <c:pt idx="165">
                  <c:v>33908</c:v>
                </c:pt>
                <c:pt idx="166">
                  <c:v>33938</c:v>
                </c:pt>
                <c:pt idx="167">
                  <c:v>33969</c:v>
                </c:pt>
                <c:pt idx="168">
                  <c:v>34000</c:v>
                </c:pt>
                <c:pt idx="169">
                  <c:v>34028</c:v>
                </c:pt>
                <c:pt idx="170">
                  <c:v>34059</c:v>
                </c:pt>
                <c:pt idx="171">
                  <c:v>34089</c:v>
                </c:pt>
                <c:pt idx="172">
                  <c:v>34120</c:v>
                </c:pt>
                <c:pt idx="173">
                  <c:v>34150</c:v>
                </c:pt>
                <c:pt idx="174">
                  <c:v>34181</c:v>
                </c:pt>
                <c:pt idx="175">
                  <c:v>34212</c:v>
                </c:pt>
                <c:pt idx="176">
                  <c:v>34242</c:v>
                </c:pt>
                <c:pt idx="177">
                  <c:v>34273</c:v>
                </c:pt>
                <c:pt idx="178">
                  <c:v>34303</c:v>
                </c:pt>
                <c:pt idx="179">
                  <c:v>34334</c:v>
                </c:pt>
                <c:pt idx="180">
                  <c:v>34365</c:v>
                </c:pt>
                <c:pt idx="181">
                  <c:v>34393</c:v>
                </c:pt>
                <c:pt idx="182">
                  <c:v>34424</c:v>
                </c:pt>
                <c:pt idx="183">
                  <c:v>34454</c:v>
                </c:pt>
                <c:pt idx="184">
                  <c:v>34485</c:v>
                </c:pt>
                <c:pt idx="185">
                  <c:v>34515</c:v>
                </c:pt>
                <c:pt idx="186">
                  <c:v>34546</c:v>
                </c:pt>
                <c:pt idx="187">
                  <c:v>34577</c:v>
                </c:pt>
                <c:pt idx="188">
                  <c:v>34607</c:v>
                </c:pt>
                <c:pt idx="189">
                  <c:v>34638</c:v>
                </c:pt>
                <c:pt idx="190">
                  <c:v>34668</c:v>
                </c:pt>
                <c:pt idx="191">
                  <c:v>34699</c:v>
                </c:pt>
                <c:pt idx="192">
                  <c:v>34730</c:v>
                </c:pt>
                <c:pt idx="193">
                  <c:v>34758</c:v>
                </c:pt>
                <c:pt idx="194">
                  <c:v>34789</c:v>
                </c:pt>
                <c:pt idx="195">
                  <c:v>34819</c:v>
                </c:pt>
                <c:pt idx="196">
                  <c:v>34850</c:v>
                </c:pt>
                <c:pt idx="197">
                  <c:v>34880</c:v>
                </c:pt>
                <c:pt idx="198">
                  <c:v>34911</c:v>
                </c:pt>
                <c:pt idx="199">
                  <c:v>34942</c:v>
                </c:pt>
                <c:pt idx="200">
                  <c:v>34972</c:v>
                </c:pt>
                <c:pt idx="201">
                  <c:v>35003</c:v>
                </c:pt>
                <c:pt idx="202">
                  <c:v>35033</c:v>
                </c:pt>
                <c:pt idx="203">
                  <c:v>35064</c:v>
                </c:pt>
                <c:pt idx="204">
                  <c:v>35095</c:v>
                </c:pt>
                <c:pt idx="205">
                  <c:v>35124</c:v>
                </c:pt>
                <c:pt idx="206">
                  <c:v>35155</c:v>
                </c:pt>
                <c:pt idx="207">
                  <c:v>35185</c:v>
                </c:pt>
                <c:pt idx="208">
                  <c:v>35216</c:v>
                </c:pt>
                <c:pt idx="209">
                  <c:v>35246</c:v>
                </c:pt>
                <c:pt idx="210">
                  <c:v>35277</c:v>
                </c:pt>
                <c:pt idx="211">
                  <c:v>35308</c:v>
                </c:pt>
                <c:pt idx="212">
                  <c:v>35338</c:v>
                </c:pt>
                <c:pt idx="213">
                  <c:v>35369</c:v>
                </c:pt>
                <c:pt idx="214">
                  <c:v>35399</c:v>
                </c:pt>
                <c:pt idx="215">
                  <c:v>35430</c:v>
                </c:pt>
                <c:pt idx="216">
                  <c:v>35461</c:v>
                </c:pt>
                <c:pt idx="217">
                  <c:v>35489</c:v>
                </c:pt>
                <c:pt idx="218">
                  <c:v>35520</c:v>
                </c:pt>
                <c:pt idx="219">
                  <c:v>35550</c:v>
                </c:pt>
                <c:pt idx="220">
                  <c:v>35581</c:v>
                </c:pt>
                <c:pt idx="221">
                  <c:v>35611</c:v>
                </c:pt>
                <c:pt idx="222">
                  <c:v>35642</c:v>
                </c:pt>
                <c:pt idx="223">
                  <c:v>35673</c:v>
                </c:pt>
                <c:pt idx="224">
                  <c:v>35703</c:v>
                </c:pt>
                <c:pt idx="225">
                  <c:v>35734</c:v>
                </c:pt>
                <c:pt idx="226">
                  <c:v>35764</c:v>
                </c:pt>
                <c:pt idx="227">
                  <c:v>35795</c:v>
                </c:pt>
                <c:pt idx="228">
                  <c:v>35826</c:v>
                </c:pt>
                <c:pt idx="229">
                  <c:v>35854</c:v>
                </c:pt>
                <c:pt idx="230">
                  <c:v>35885</c:v>
                </c:pt>
                <c:pt idx="231">
                  <c:v>35915</c:v>
                </c:pt>
                <c:pt idx="232">
                  <c:v>35946</c:v>
                </c:pt>
                <c:pt idx="233">
                  <c:v>35976</c:v>
                </c:pt>
                <c:pt idx="234">
                  <c:v>36007</c:v>
                </c:pt>
                <c:pt idx="235">
                  <c:v>36038</c:v>
                </c:pt>
                <c:pt idx="236">
                  <c:v>36068</c:v>
                </c:pt>
                <c:pt idx="237">
                  <c:v>36099</c:v>
                </c:pt>
                <c:pt idx="238">
                  <c:v>36129</c:v>
                </c:pt>
                <c:pt idx="239">
                  <c:v>36160</c:v>
                </c:pt>
                <c:pt idx="240">
                  <c:v>36191</c:v>
                </c:pt>
                <c:pt idx="241">
                  <c:v>36219</c:v>
                </c:pt>
                <c:pt idx="242">
                  <c:v>36250</c:v>
                </c:pt>
                <c:pt idx="243">
                  <c:v>36280</c:v>
                </c:pt>
                <c:pt idx="244">
                  <c:v>36311</c:v>
                </c:pt>
                <c:pt idx="245">
                  <c:v>36341</c:v>
                </c:pt>
                <c:pt idx="246">
                  <c:v>36372</c:v>
                </c:pt>
                <c:pt idx="247">
                  <c:v>36403</c:v>
                </c:pt>
                <c:pt idx="248">
                  <c:v>36433</c:v>
                </c:pt>
                <c:pt idx="249">
                  <c:v>36464</c:v>
                </c:pt>
                <c:pt idx="250">
                  <c:v>36494</c:v>
                </c:pt>
                <c:pt idx="251">
                  <c:v>36525</c:v>
                </c:pt>
                <c:pt idx="252">
                  <c:v>36556</c:v>
                </c:pt>
                <c:pt idx="253">
                  <c:v>36585</c:v>
                </c:pt>
                <c:pt idx="254">
                  <c:v>36616</c:v>
                </c:pt>
                <c:pt idx="255">
                  <c:v>36646</c:v>
                </c:pt>
                <c:pt idx="256">
                  <c:v>36677</c:v>
                </c:pt>
                <c:pt idx="257">
                  <c:v>36707</c:v>
                </c:pt>
                <c:pt idx="258">
                  <c:v>36738</c:v>
                </c:pt>
                <c:pt idx="259">
                  <c:v>36769</c:v>
                </c:pt>
                <c:pt idx="260">
                  <c:v>36799</c:v>
                </c:pt>
                <c:pt idx="261">
                  <c:v>36830</c:v>
                </c:pt>
                <c:pt idx="262">
                  <c:v>36860</c:v>
                </c:pt>
                <c:pt idx="263">
                  <c:v>36891</c:v>
                </c:pt>
                <c:pt idx="264">
                  <c:v>36922</c:v>
                </c:pt>
                <c:pt idx="265">
                  <c:v>36950</c:v>
                </c:pt>
                <c:pt idx="266">
                  <c:v>36981</c:v>
                </c:pt>
                <c:pt idx="267">
                  <c:v>37011</c:v>
                </c:pt>
                <c:pt idx="268">
                  <c:v>37042</c:v>
                </c:pt>
                <c:pt idx="269">
                  <c:v>37072</c:v>
                </c:pt>
                <c:pt idx="270">
                  <c:v>37103</c:v>
                </c:pt>
                <c:pt idx="271">
                  <c:v>37134</c:v>
                </c:pt>
                <c:pt idx="272">
                  <c:v>37164</c:v>
                </c:pt>
                <c:pt idx="273">
                  <c:v>37195</c:v>
                </c:pt>
                <c:pt idx="274">
                  <c:v>37225</c:v>
                </c:pt>
                <c:pt idx="275">
                  <c:v>37256</c:v>
                </c:pt>
                <c:pt idx="276">
                  <c:v>37287</c:v>
                </c:pt>
                <c:pt idx="277">
                  <c:v>37315</c:v>
                </c:pt>
                <c:pt idx="278">
                  <c:v>37346</c:v>
                </c:pt>
                <c:pt idx="279">
                  <c:v>37376</c:v>
                </c:pt>
                <c:pt idx="280">
                  <c:v>37407</c:v>
                </c:pt>
                <c:pt idx="281">
                  <c:v>37437</c:v>
                </c:pt>
                <c:pt idx="282">
                  <c:v>37468</c:v>
                </c:pt>
                <c:pt idx="283">
                  <c:v>37499</c:v>
                </c:pt>
                <c:pt idx="284">
                  <c:v>37529</c:v>
                </c:pt>
                <c:pt idx="285">
                  <c:v>37560</c:v>
                </c:pt>
                <c:pt idx="286">
                  <c:v>37590</c:v>
                </c:pt>
                <c:pt idx="287">
                  <c:v>37621</c:v>
                </c:pt>
                <c:pt idx="288">
                  <c:v>37652</c:v>
                </c:pt>
                <c:pt idx="289">
                  <c:v>37680</c:v>
                </c:pt>
                <c:pt idx="290">
                  <c:v>37711</c:v>
                </c:pt>
                <c:pt idx="291">
                  <c:v>37741</c:v>
                </c:pt>
                <c:pt idx="292">
                  <c:v>37772</c:v>
                </c:pt>
                <c:pt idx="293">
                  <c:v>37802</c:v>
                </c:pt>
                <c:pt idx="294">
                  <c:v>37833</c:v>
                </c:pt>
                <c:pt idx="295">
                  <c:v>37864</c:v>
                </c:pt>
                <c:pt idx="296">
                  <c:v>37894</c:v>
                </c:pt>
                <c:pt idx="297">
                  <c:v>37925</c:v>
                </c:pt>
                <c:pt idx="298">
                  <c:v>37955</c:v>
                </c:pt>
                <c:pt idx="299">
                  <c:v>37986</c:v>
                </c:pt>
                <c:pt idx="300">
                  <c:v>38017</c:v>
                </c:pt>
                <c:pt idx="301">
                  <c:v>38046</c:v>
                </c:pt>
                <c:pt idx="302">
                  <c:v>38077</c:v>
                </c:pt>
                <c:pt idx="303">
                  <c:v>38107</c:v>
                </c:pt>
                <c:pt idx="304">
                  <c:v>38138</c:v>
                </c:pt>
                <c:pt idx="305">
                  <c:v>38168</c:v>
                </c:pt>
                <c:pt idx="306">
                  <c:v>38199</c:v>
                </c:pt>
                <c:pt idx="307">
                  <c:v>38230</c:v>
                </c:pt>
                <c:pt idx="308">
                  <c:v>38260</c:v>
                </c:pt>
                <c:pt idx="309">
                  <c:v>38291</c:v>
                </c:pt>
                <c:pt idx="310">
                  <c:v>38321</c:v>
                </c:pt>
                <c:pt idx="311">
                  <c:v>38352</c:v>
                </c:pt>
                <c:pt idx="312">
                  <c:v>38383</c:v>
                </c:pt>
                <c:pt idx="313">
                  <c:v>38411</c:v>
                </c:pt>
                <c:pt idx="314">
                  <c:v>38442</c:v>
                </c:pt>
                <c:pt idx="315">
                  <c:v>38472</c:v>
                </c:pt>
                <c:pt idx="316">
                  <c:v>38503</c:v>
                </c:pt>
                <c:pt idx="317">
                  <c:v>38533</c:v>
                </c:pt>
                <c:pt idx="318">
                  <c:v>38564</c:v>
                </c:pt>
                <c:pt idx="319">
                  <c:v>38595</c:v>
                </c:pt>
                <c:pt idx="320">
                  <c:v>38625</c:v>
                </c:pt>
                <c:pt idx="321">
                  <c:v>38656</c:v>
                </c:pt>
                <c:pt idx="322">
                  <c:v>38686</c:v>
                </c:pt>
                <c:pt idx="323">
                  <c:v>38717</c:v>
                </c:pt>
                <c:pt idx="324">
                  <c:v>38748</c:v>
                </c:pt>
                <c:pt idx="325">
                  <c:v>38776</c:v>
                </c:pt>
                <c:pt idx="326">
                  <c:v>38807</c:v>
                </c:pt>
                <c:pt idx="327">
                  <c:v>38837</c:v>
                </c:pt>
                <c:pt idx="328">
                  <c:v>38868</c:v>
                </c:pt>
                <c:pt idx="329">
                  <c:v>38898</c:v>
                </c:pt>
                <c:pt idx="330">
                  <c:v>38929</c:v>
                </c:pt>
                <c:pt idx="331">
                  <c:v>38960</c:v>
                </c:pt>
                <c:pt idx="332">
                  <c:v>38990</c:v>
                </c:pt>
                <c:pt idx="333">
                  <c:v>39021</c:v>
                </c:pt>
                <c:pt idx="334">
                  <c:v>39051</c:v>
                </c:pt>
                <c:pt idx="335">
                  <c:v>39082</c:v>
                </c:pt>
                <c:pt idx="336">
                  <c:v>39113</c:v>
                </c:pt>
                <c:pt idx="337">
                  <c:v>39141</c:v>
                </c:pt>
                <c:pt idx="338">
                  <c:v>39172</c:v>
                </c:pt>
                <c:pt idx="339">
                  <c:v>39202</c:v>
                </c:pt>
                <c:pt idx="340">
                  <c:v>39233</c:v>
                </c:pt>
                <c:pt idx="341">
                  <c:v>39263</c:v>
                </c:pt>
                <c:pt idx="342">
                  <c:v>39294</c:v>
                </c:pt>
                <c:pt idx="343">
                  <c:v>39325</c:v>
                </c:pt>
                <c:pt idx="344">
                  <c:v>39355</c:v>
                </c:pt>
                <c:pt idx="345">
                  <c:v>39386</c:v>
                </c:pt>
                <c:pt idx="346">
                  <c:v>39416</c:v>
                </c:pt>
                <c:pt idx="347">
                  <c:v>39447</c:v>
                </c:pt>
                <c:pt idx="348">
                  <c:v>39478</c:v>
                </c:pt>
                <c:pt idx="349">
                  <c:v>39507</c:v>
                </c:pt>
                <c:pt idx="350">
                  <c:v>39538</c:v>
                </c:pt>
                <c:pt idx="351">
                  <c:v>39568</c:v>
                </c:pt>
                <c:pt idx="352">
                  <c:v>39599</c:v>
                </c:pt>
                <c:pt idx="353">
                  <c:v>39629</c:v>
                </c:pt>
                <c:pt idx="354">
                  <c:v>39660</c:v>
                </c:pt>
                <c:pt idx="355">
                  <c:v>39691</c:v>
                </c:pt>
                <c:pt idx="356">
                  <c:v>39721</c:v>
                </c:pt>
                <c:pt idx="357">
                  <c:v>39752</c:v>
                </c:pt>
                <c:pt idx="358">
                  <c:v>39782</c:v>
                </c:pt>
                <c:pt idx="359">
                  <c:v>39813</c:v>
                </c:pt>
                <c:pt idx="360">
                  <c:v>39844</c:v>
                </c:pt>
                <c:pt idx="361">
                  <c:v>39872</c:v>
                </c:pt>
                <c:pt idx="362">
                  <c:v>39903</c:v>
                </c:pt>
                <c:pt idx="363">
                  <c:v>39933</c:v>
                </c:pt>
                <c:pt idx="364">
                  <c:v>39964</c:v>
                </c:pt>
                <c:pt idx="365">
                  <c:v>39994</c:v>
                </c:pt>
                <c:pt idx="366">
                  <c:v>40025</c:v>
                </c:pt>
                <c:pt idx="367">
                  <c:v>40056</c:v>
                </c:pt>
                <c:pt idx="368">
                  <c:v>40086</c:v>
                </c:pt>
                <c:pt idx="369">
                  <c:v>40117</c:v>
                </c:pt>
                <c:pt idx="370">
                  <c:v>40147</c:v>
                </c:pt>
                <c:pt idx="371">
                  <c:v>40178</c:v>
                </c:pt>
                <c:pt idx="372">
                  <c:v>40209</c:v>
                </c:pt>
                <c:pt idx="373">
                  <c:v>40237</c:v>
                </c:pt>
                <c:pt idx="374">
                  <c:v>40268</c:v>
                </c:pt>
                <c:pt idx="375">
                  <c:v>40298</c:v>
                </c:pt>
                <c:pt idx="376">
                  <c:v>40329</c:v>
                </c:pt>
                <c:pt idx="377">
                  <c:v>40359</c:v>
                </c:pt>
                <c:pt idx="378">
                  <c:v>40390</c:v>
                </c:pt>
                <c:pt idx="379">
                  <c:v>40421</c:v>
                </c:pt>
                <c:pt idx="380">
                  <c:v>40451</c:v>
                </c:pt>
                <c:pt idx="381">
                  <c:v>40482</c:v>
                </c:pt>
                <c:pt idx="382">
                  <c:v>40512</c:v>
                </c:pt>
                <c:pt idx="383">
                  <c:v>40543</c:v>
                </c:pt>
                <c:pt idx="384">
                  <c:v>40574</c:v>
                </c:pt>
                <c:pt idx="385">
                  <c:v>40602</c:v>
                </c:pt>
                <c:pt idx="386">
                  <c:v>40633</c:v>
                </c:pt>
                <c:pt idx="387">
                  <c:v>40663</c:v>
                </c:pt>
                <c:pt idx="388">
                  <c:v>40694</c:v>
                </c:pt>
                <c:pt idx="389">
                  <c:v>40724</c:v>
                </c:pt>
                <c:pt idx="390">
                  <c:v>40755</c:v>
                </c:pt>
                <c:pt idx="391">
                  <c:v>40786</c:v>
                </c:pt>
                <c:pt idx="392">
                  <c:v>40816</c:v>
                </c:pt>
                <c:pt idx="393">
                  <c:v>40847</c:v>
                </c:pt>
                <c:pt idx="394">
                  <c:v>40877</c:v>
                </c:pt>
                <c:pt idx="395">
                  <c:v>40908</c:v>
                </c:pt>
                <c:pt idx="396">
                  <c:v>40939</c:v>
                </c:pt>
                <c:pt idx="397">
                  <c:v>40968</c:v>
                </c:pt>
                <c:pt idx="398">
                  <c:v>40999</c:v>
                </c:pt>
                <c:pt idx="399">
                  <c:v>41029</c:v>
                </c:pt>
                <c:pt idx="400">
                  <c:v>41060</c:v>
                </c:pt>
                <c:pt idx="401">
                  <c:v>41090</c:v>
                </c:pt>
                <c:pt idx="402">
                  <c:v>41121</c:v>
                </c:pt>
                <c:pt idx="403">
                  <c:v>41152</c:v>
                </c:pt>
                <c:pt idx="404">
                  <c:v>41182</c:v>
                </c:pt>
                <c:pt idx="405">
                  <c:v>41213</c:v>
                </c:pt>
                <c:pt idx="406">
                  <c:v>41243</c:v>
                </c:pt>
                <c:pt idx="407">
                  <c:v>41274</c:v>
                </c:pt>
                <c:pt idx="408">
                  <c:v>41305</c:v>
                </c:pt>
                <c:pt idx="409">
                  <c:v>41333</c:v>
                </c:pt>
                <c:pt idx="410">
                  <c:v>41364</c:v>
                </c:pt>
                <c:pt idx="411">
                  <c:v>41394</c:v>
                </c:pt>
                <c:pt idx="412">
                  <c:v>41425</c:v>
                </c:pt>
                <c:pt idx="413">
                  <c:v>41455</c:v>
                </c:pt>
                <c:pt idx="414">
                  <c:v>41486</c:v>
                </c:pt>
                <c:pt idx="415">
                  <c:v>41517</c:v>
                </c:pt>
                <c:pt idx="416">
                  <c:v>41547</c:v>
                </c:pt>
                <c:pt idx="417">
                  <c:v>41578</c:v>
                </c:pt>
                <c:pt idx="418">
                  <c:v>41608</c:v>
                </c:pt>
                <c:pt idx="419">
                  <c:v>41639</c:v>
                </c:pt>
                <c:pt idx="420">
                  <c:v>41670</c:v>
                </c:pt>
                <c:pt idx="421">
                  <c:v>41698</c:v>
                </c:pt>
                <c:pt idx="422">
                  <c:v>41729</c:v>
                </c:pt>
                <c:pt idx="423">
                  <c:v>41759</c:v>
                </c:pt>
                <c:pt idx="424">
                  <c:v>41790</c:v>
                </c:pt>
                <c:pt idx="425">
                  <c:v>41820</c:v>
                </c:pt>
                <c:pt idx="426">
                  <c:v>41851</c:v>
                </c:pt>
                <c:pt idx="427">
                  <c:v>41882</c:v>
                </c:pt>
                <c:pt idx="428">
                  <c:v>41912</c:v>
                </c:pt>
                <c:pt idx="429">
                  <c:v>41943</c:v>
                </c:pt>
                <c:pt idx="430">
                  <c:v>41973</c:v>
                </c:pt>
                <c:pt idx="431">
                  <c:v>42004</c:v>
                </c:pt>
                <c:pt idx="432">
                  <c:v>42035</c:v>
                </c:pt>
                <c:pt idx="433">
                  <c:v>42063</c:v>
                </c:pt>
                <c:pt idx="434">
                  <c:v>42094</c:v>
                </c:pt>
                <c:pt idx="435">
                  <c:v>42124</c:v>
                </c:pt>
                <c:pt idx="436">
                  <c:v>42155</c:v>
                </c:pt>
                <c:pt idx="437">
                  <c:v>42185</c:v>
                </c:pt>
                <c:pt idx="438">
                  <c:v>42216</c:v>
                </c:pt>
                <c:pt idx="439">
                  <c:v>42247</c:v>
                </c:pt>
                <c:pt idx="440">
                  <c:v>42277</c:v>
                </c:pt>
                <c:pt idx="441">
                  <c:v>42308</c:v>
                </c:pt>
                <c:pt idx="442">
                  <c:v>42338</c:v>
                </c:pt>
                <c:pt idx="443">
                  <c:v>42369</c:v>
                </c:pt>
                <c:pt idx="444">
                  <c:v>42400</c:v>
                </c:pt>
                <c:pt idx="445">
                  <c:v>42429</c:v>
                </c:pt>
                <c:pt idx="446">
                  <c:v>42460</c:v>
                </c:pt>
                <c:pt idx="447">
                  <c:v>42490</c:v>
                </c:pt>
                <c:pt idx="448">
                  <c:v>42521</c:v>
                </c:pt>
                <c:pt idx="449">
                  <c:v>42551</c:v>
                </c:pt>
                <c:pt idx="450">
                  <c:v>42582</c:v>
                </c:pt>
                <c:pt idx="451">
                  <c:v>42613</c:v>
                </c:pt>
                <c:pt idx="452">
                  <c:v>42643</c:v>
                </c:pt>
                <c:pt idx="453">
                  <c:v>42674</c:v>
                </c:pt>
                <c:pt idx="454">
                  <c:v>42704</c:v>
                </c:pt>
                <c:pt idx="455">
                  <c:v>42735</c:v>
                </c:pt>
                <c:pt idx="456">
                  <c:v>42766</c:v>
                </c:pt>
                <c:pt idx="457">
                  <c:v>42794</c:v>
                </c:pt>
                <c:pt idx="458">
                  <c:v>42825</c:v>
                </c:pt>
                <c:pt idx="459">
                  <c:v>42855</c:v>
                </c:pt>
                <c:pt idx="460">
                  <c:v>42886</c:v>
                </c:pt>
                <c:pt idx="461">
                  <c:v>42916</c:v>
                </c:pt>
                <c:pt idx="462">
                  <c:v>42947</c:v>
                </c:pt>
                <c:pt idx="463">
                  <c:v>42978</c:v>
                </c:pt>
                <c:pt idx="464">
                  <c:v>43008</c:v>
                </c:pt>
                <c:pt idx="465">
                  <c:v>43039</c:v>
                </c:pt>
                <c:pt idx="466">
                  <c:v>43069</c:v>
                </c:pt>
                <c:pt idx="467">
                  <c:v>43100</c:v>
                </c:pt>
                <c:pt idx="468">
                  <c:v>43131</c:v>
                </c:pt>
                <c:pt idx="469">
                  <c:v>43159</c:v>
                </c:pt>
                <c:pt idx="470">
                  <c:v>43190</c:v>
                </c:pt>
                <c:pt idx="471">
                  <c:v>43220</c:v>
                </c:pt>
                <c:pt idx="472">
                  <c:v>43251</c:v>
                </c:pt>
                <c:pt idx="473">
                  <c:v>43281</c:v>
                </c:pt>
                <c:pt idx="474">
                  <c:v>43312</c:v>
                </c:pt>
                <c:pt idx="475">
                  <c:v>43343</c:v>
                </c:pt>
                <c:pt idx="476">
                  <c:v>43373</c:v>
                </c:pt>
                <c:pt idx="477">
                  <c:v>43404</c:v>
                </c:pt>
                <c:pt idx="478">
                  <c:v>43434</c:v>
                </c:pt>
                <c:pt idx="479">
                  <c:v>43465</c:v>
                </c:pt>
                <c:pt idx="480">
                  <c:v>43496</c:v>
                </c:pt>
                <c:pt idx="481">
                  <c:v>43524</c:v>
                </c:pt>
                <c:pt idx="482">
                  <c:v>43555</c:v>
                </c:pt>
                <c:pt idx="483">
                  <c:v>43585</c:v>
                </c:pt>
                <c:pt idx="484">
                  <c:v>43616</c:v>
                </c:pt>
                <c:pt idx="485">
                  <c:v>43646</c:v>
                </c:pt>
                <c:pt idx="486">
                  <c:v>43677</c:v>
                </c:pt>
                <c:pt idx="487">
                  <c:v>43708</c:v>
                </c:pt>
                <c:pt idx="488">
                  <c:v>43738</c:v>
                </c:pt>
                <c:pt idx="489">
                  <c:v>43769</c:v>
                </c:pt>
                <c:pt idx="490">
                  <c:v>43799</c:v>
                </c:pt>
                <c:pt idx="491">
                  <c:v>43830</c:v>
                </c:pt>
                <c:pt idx="492">
                  <c:v>43861</c:v>
                </c:pt>
                <c:pt idx="493">
                  <c:v>43890</c:v>
                </c:pt>
                <c:pt idx="494">
                  <c:v>43921</c:v>
                </c:pt>
                <c:pt idx="495">
                  <c:v>43951</c:v>
                </c:pt>
                <c:pt idx="496">
                  <c:v>43982</c:v>
                </c:pt>
                <c:pt idx="497">
                  <c:v>44012</c:v>
                </c:pt>
                <c:pt idx="498">
                  <c:v>44043</c:v>
                </c:pt>
                <c:pt idx="499">
                  <c:v>44074</c:v>
                </c:pt>
                <c:pt idx="500">
                  <c:v>44104</c:v>
                </c:pt>
                <c:pt idx="501">
                  <c:v>44135</c:v>
                </c:pt>
                <c:pt idx="502">
                  <c:v>44165</c:v>
                </c:pt>
                <c:pt idx="503">
                  <c:v>44196</c:v>
                </c:pt>
                <c:pt idx="504">
                  <c:v>44227</c:v>
                </c:pt>
                <c:pt idx="505">
                  <c:v>44255</c:v>
                </c:pt>
                <c:pt idx="506">
                  <c:v>44286</c:v>
                </c:pt>
                <c:pt idx="507">
                  <c:v>44316</c:v>
                </c:pt>
                <c:pt idx="508">
                  <c:v>44347</c:v>
                </c:pt>
                <c:pt idx="509">
                  <c:v>44377</c:v>
                </c:pt>
                <c:pt idx="510">
                  <c:v>44408</c:v>
                </c:pt>
                <c:pt idx="511">
                  <c:v>44439</c:v>
                </c:pt>
                <c:pt idx="512">
                  <c:v>44469</c:v>
                </c:pt>
                <c:pt idx="513">
                  <c:v>44500</c:v>
                </c:pt>
                <c:pt idx="514">
                  <c:v>44530</c:v>
                </c:pt>
                <c:pt idx="515">
                  <c:v>44561</c:v>
                </c:pt>
                <c:pt idx="516">
                  <c:v>44592</c:v>
                </c:pt>
                <c:pt idx="517">
                  <c:v>44620</c:v>
                </c:pt>
                <c:pt idx="518">
                  <c:v>44651</c:v>
                </c:pt>
                <c:pt idx="519">
                  <c:v>44681</c:v>
                </c:pt>
                <c:pt idx="520">
                  <c:v>44712</c:v>
                </c:pt>
                <c:pt idx="521">
                  <c:v>44742</c:v>
                </c:pt>
                <c:pt idx="522">
                  <c:v>44773</c:v>
                </c:pt>
                <c:pt idx="523">
                  <c:v>44804</c:v>
                </c:pt>
                <c:pt idx="524">
                  <c:v>44834</c:v>
                </c:pt>
                <c:pt idx="525">
                  <c:v>44865</c:v>
                </c:pt>
                <c:pt idx="526">
                  <c:v>44895</c:v>
                </c:pt>
                <c:pt idx="527">
                  <c:v>44926</c:v>
                </c:pt>
                <c:pt idx="528">
                  <c:v>44957</c:v>
                </c:pt>
                <c:pt idx="529">
                  <c:v>44985</c:v>
                </c:pt>
                <c:pt idx="530">
                  <c:v>45016</c:v>
                </c:pt>
                <c:pt idx="531">
                  <c:v>45046</c:v>
                </c:pt>
                <c:pt idx="532">
                  <c:v>45077</c:v>
                </c:pt>
                <c:pt idx="533">
                  <c:v>45107</c:v>
                </c:pt>
                <c:pt idx="534">
                  <c:v>45138</c:v>
                </c:pt>
                <c:pt idx="535">
                  <c:v>45169</c:v>
                </c:pt>
                <c:pt idx="536">
                  <c:v>45199</c:v>
                </c:pt>
                <c:pt idx="537">
                  <c:v>45230</c:v>
                </c:pt>
                <c:pt idx="538">
                  <c:v>45260</c:v>
                </c:pt>
                <c:pt idx="539">
                  <c:v>45291</c:v>
                </c:pt>
                <c:pt idx="540">
                  <c:v>45322</c:v>
                </c:pt>
                <c:pt idx="541">
                  <c:v>45351</c:v>
                </c:pt>
                <c:pt idx="542">
                  <c:v>45382</c:v>
                </c:pt>
                <c:pt idx="543">
                  <c:v>45412</c:v>
                </c:pt>
                <c:pt idx="544">
                  <c:v>45443</c:v>
                </c:pt>
                <c:pt idx="545">
                  <c:v>45473</c:v>
                </c:pt>
                <c:pt idx="546">
                  <c:v>45504</c:v>
                </c:pt>
                <c:pt idx="547">
                  <c:v>45535</c:v>
                </c:pt>
                <c:pt idx="548">
                  <c:v>45565</c:v>
                </c:pt>
                <c:pt idx="549">
                  <c:v>45596</c:v>
                </c:pt>
                <c:pt idx="550">
                  <c:v>45626</c:v>
                </c:pt>
                <c:pt idx="551">
                  <c:v>45657</c:v>
                </c:pt>
                <c:pt idx="552">
                  <c:v>45688</c:v>
                </c:pt>
                <c:pt idx="553">
                  <c:v>45716</c:v>
                </c:pt>
                <c:pt idx="554">
                  <c:v>45747</c:v>
                </c:pt>
                <c:pt idx="555">
                  <c:v>45777</c:v>
                </c:pt>
                <c:pt idx="556">
                  <c:v>45808</c:v>
                </c:pt>
                <c:pt idx="557">
                  <c:v>45838</c:v>
                </c:pt>
                <c:pt idx="558">
                  <c:v>45869</c:v>
                </c:pt>
                <c:pt idx="559">
                  <c:v>45900</c:v>
                </c:pt>
                <c:pt idx="560">
                  <c:v>45930</c:v>
                </c:pt>
                <c:pt idx="561">
                  <c:v>45961</c:v>
                </c:pt>
                <c:pt idx="562">
                  <c:v>45991</c:v>
                </c:pt>
                <c:pt idx="563">
                  <c:v>46022</c:v>
                </c:pt>
              </c:numCache>
            </c:numRef>
          </c:cat>
          <c:val>
            <c:numRef>
              <c:f>data!$P$254:$P$817</c:f>
              <c:numCache>
                <c:formatCode>_(* #,##0_);_(* \(#,##0\);_(* "-"??_);_(@_)</c:formatCode>
                <c:ptCount val="5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800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D0-493A-ACBB-589A64C8D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18116624"/>
        <c:axId val="515557592"/>
      </c:barChart>
      <c:lineChart>
        <c:grouping val="standard"/>
        <c:varyColors val="0"/>
        <c:ser>
          <c:idx val="4"/>
          <c:order val="3"/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data!$N$254:$N$817</c:f>
              <c:numCache>
                <c:formatCode>mm/dd/yy;@</c:formatCode>
                <c:ptCount val="564"/>
                <c:pt idx="0">
                  <c:v>28886</c:v>
                </c:pt>
                <c:pt idx="1">
                  <c:v>28914</c:v>
                </c:pt>
                <c:pt idx="2">
                  <c:v>28945</c:v>
                </c:pt>
                <c:pt idx="3">
                  <c:v>28975</c:v>
                </c:pt>
                <c:pt idx="4">
                  <c:v>29006</c:v>
                </c:pt>
                <c:pt idx="5">
                  <c:v>29036</c:v>
                </c:pt>
                <c:pt idx="6">
                  <c:v>29067</c:v>
                </c:pt>
                <c:pt idx="7">
                  <c:v>29098</c:v>
                </c:pt>
                <c:pt idx="8">
                  <c:v>29128</c:v>
                </c:pt>
                <c:pt idx="9">
                  <c:v>29159</c:v>
                </c:pt>
                <c:pt idx="10">
                  <c:v>29189</c:v>
                </c:pt>
                <c:pt idx="11">
                  <c:v>29220</c:v>
                </c:pt>
                <c:pt idx="12">
                  <c:v>29251</c:v>
                </c:pt>
                <c:pt idx="13">
                  <c:v>29280</c:v>
                </c:pt>
                <c:pt idx="14">
                  <c:v>29311</c:v>
                </c:pt>
                <c:pt idx="15">
                  <c:v>29341</c:v>
                </c:pt>
                <c:pt idx="16">
                  <c:v>29372</c:v>
                </c:pt>
                <c:pt idx="17">
                  <c:v>29402</c:v>
                </c:pt>
                <c:pt idx="18">
                  <c:v>29433</c:v>
                </c:pt>
                <c:pt idx="19">
                  <c:v>29464</c:v>
                </c:pt>
                <c:pt idx="20">
                  <c:v>29494</c:v>
                </c:pt>
                <c:pt idx="21">
                  <c:v>29525</c:v>
                </c:pt>
                <c:pt idx="22">
                  <c:v>29555</c:v>
                </c:pt>
                <c:pt idx="23">
                  <c:v>29586</c:v>
                </c:pt>
                <c:pt idx="24">
                  <c:v>29617</c:v>
                </c:pt>
                <c:pt idx="25">
                  <c:v>29645</c:v>
                </c:pt>
                <c:pt idx="26">
                  <c:v>29676</c:v>
                </c:pt>
                <c:pt idx="27">
                  <c:v>29706</c:v>
                </c:pt>
                <c:pt idx="28">
                  <c:v>29737</c:v>
                </c:pt>
                <c:pt idx="29">
                  <c:v>29767</c:v>
                </c:pt>
                <c:pt idx="30">
                  <c:v>29798</c:v>
                </c:pt>
                <c:pt idx="31">
                  <c:v>29829</c:v>
                </c:pt>
                <c:pt idx="32">
                  <c:v>29859</c:v>
                </c:pt>
                <c:pt idx="33">
                  <c:v>29890</c:v>
                </c:pt>
                <c:pt idx="34">
                  <c:v>29920</c:v>
                </c:pt>
                <c:pt idx="35">
                  <c:v>29951</c:v>
                </c:pt>
                <c:pt idx="36">
                  <c:v>29982</c:v>
                </c:pt>
                <c:pt idx="37">
                  <c:v>30010</c:v>
                </c:pt>
                <c:pt idx="38">
                  <c:v>30041</c:v>
                </c:pt>
                <c:pt idx="39">
                  <c:v>30071</c:v>
                </c:pt>
                <c:pt idx="40">
                  <c:v>30102</c:v>
                </c:pt>
                <c:pt idx="41">
                  <c:v>30132</c:v>
                </c:pt>
                <c:pt idx="42">
                  <c:v>30163</c:v>
                </c:pt>
                <c:pt idx="43">
                  <c:v>30194</c:v>
                </c:pt>
                <c:pt idx="44">
                  <c:v>30224</c:v>
                </c:pt>
                <c:pt idx="45">
                  <c:v>30255</c:v>
                </c:pt>
                <c:pt idx="46">
                  <c:v>30285</c:v>
                </c:pt>
                <c:pt idx="47">
                  <c:v>30316</c:v>
                </c:pt>
                <c:pt idx="48">
                  <c:v>30347</c:v>
                </c:pt>
                <c:pt idx="49">
                  <c:v>30375</c:v>
                </c:pt>
                <c:pt idx="50">
                  <c:v>30406</c:v>
                </c:pt>
                <c:pt idx="51">
                  <c:v>30436</c:v>
                </c:pt>
                <c:pt idx="52">
                  <c:v>30467</c:v>
                </c:pt>
                <c:pt idx="53">
                  <c:v>30497</c:v>
                </c:pt>
                <c:pt idx="54">
                  <c:v>30528</c:v>
                </c:pt>
                <c:pt idx="55">
                  <c:v>30559</c:v>
                </c:pt>
                <c:pt idx="56">
                  <c:v>30589</c:v>
                </c:pt>
                <c:pt idx="57">
                  <c:v>30620</c:v>
                </c:pt>
                <c:pt idx="58">
                  <c:v>30650</c:v>
                </c:pt>
                <c:pt idx="59">
                  <c:v>30681</c:v>
                </c:pt>
                <c:pt idx="60">
                  <c:v>30712</c:v>
                </c:pt>
                <c:pt idx="61">
                  <c:v>30741</c:v>
                </c:pt>
                <c:pt idx="62">
                  <c:v>30772</c:v>
                </c:pt>
                <c:pt idx="63">
                  <c:v>30802</c:v>
                </c:pt>
                <c:pt idx="64">
                  <c:v>30833</c:v>
                </c:pt>
                <c:pt idx="65">
                  <c:v>30863</c:v>
                </c:pt>
                <c:pt idx="66">
                  <c:v>30894</c:v>
                </c:pt>
                <c:pt idx="67">
                  <c:v>30925</c:v>
                </c:pt>
                <c:pt idx="68">
                  <c:v>30955</c:v>
                </c:pt>
                <c:pt idx="69">
                  <c:v>30986</c:v>
                </c:pt>
                <c:pt idx="70">
                  <c:v>31016</c:v>
                </c:pt>
                <c:pt idx="71">
                  <c:v>31047</c:v>
                </c:pt>
                <c:pt idx="72">
                  <c:v>31078</c:v>
                </c:pt>
                <c:pt idx="73">
                  <c:v>31106</c:v>
                </c:pt>
                <c:pt idx="74">
                  <c:v>31137</c:v>
                </c:pt>
                <c:pt idx="75">
                  <c:v>31167</c:v>
                </c:pt>
                <c:pt idx="76">
                  <c:v>31198</c:v>
                </c:pt>
                <c:pt idx="77">
                  <c:v>31228</c:v>
                </c:pt>
                <c:pt idx="78">
                  <c:v>31259</c:v>
                </c:pt>
                <c:pt idx="79">
                  <c:v>31290</c:v>
                </c:pt>
                <c:pt idx="80">
                  <c:v>31320</c:v>
                </c:pt>
                <c:pt idx="81">
                  <c:v>31351</c:v>
                </c:pt>
                <c:pt idx="82">
                  <c:v>31381</c:v>
                </c:pt>
                <c:pt idx="83">
                  <c:v>31412</c:v>
                </c:pt>
                <c:pt idx="84">
                  <c:v>31443</c:v>
                </c:pt>
                <c:pt idx="85">
                  <c:v>31471</c:v>
                </c:pt>
                <c:pt idx="86">
                  <c:v>31502</c:v>
                </c:pt>
                <c:pt idx="87">
                  <c:v>31532</c:v>
                </c:pt>
                <c:pt idx="88">
                  <c:v>31563</c:v>
                </c:pt>
                <c:pt idx="89">
                  <c:v>31593</c:v>
                </c:pt>
                <c:pt idx="90">
                  <c:v>31624</c:v>
                </c:pt>
                <c:pt idx="91">
                  <c:v>31655</c:v>
                </c:pt>
                <c:pt idx="92">
                  <c:v>31685</c:v>
                </c:pt>
                <c:pt idx="93">
                  <c:v>31716</c:v>
                </c:pt>
                <c:pt idx="94">
                  <c:v>31746</c:v>
                </c:pt>
                <c:pt idx="95">
                  <c:v>31777</c:v>
                </c:pt>
                <c:pt idx="96">
                  <c:v>31808</c:v>
                </c:pt>
                <c:pt idx="97">
                  <c:v>31836</c:v>
                </c:pt>
                <c:pt idx="98">
                  <c:v>31867</c:v>
                </c:pt>
                <c:pt idx="99">
                  <c:v>31897</c:v>
                </c:pt>
                <c:pt idx="100">
                  <c:v>31928</c:v>
                </c:pt>
                <c:pt idx="101">
                  <c:v>31958</c:v>
                </c:pt>
                <c:pt idx="102">
                  <c:v>31989</c:v>
                </c:pt>
                <c:pt idx="103">
                  <c:v>32020</c:v>
                </c:pt>
                <c:pt idx="104">
                  <c:v>32050</c:v>
                </c:pt>
                <c:pt idx="105">
                  <c:v>32081</c:v>
                </c:pt>
                <c:pt idx="106">
                  <c:v>32111</c:v>
                </c:pt>
                <c:pt idx="107">
                  <c:v>32142</c:v>
                </c:pt>
                <c:pt idx="108">
                  <c:v>32173</c:v>
                </c:pt>
                <c:pt idx="109">
                  <c:v>32202</c:v>
                </c:pt>
                <c:pt idx="110">
                  <c:v>32233</c:v>
                </c:pt>
                <c:pt idx="111">
                  <c:v>32263</c:v>
                </c:pt>
                <c:pt idx="112">
                  <c:v>32294</c:v>
                </c:pt>
                <c:pt idx="113">
                  <c:v>32324</c:v>
                </c:pt>
                <c:pt idx="114">
                  <c:v>32355</c:v>
                </c:pt>
                <c:pt idx="115">
                  <c:v>32386</c:v>
                </c:pt>
                <c:pt idx="116">
                  <c:v>32416</c:v>
                </c:pt>
                <c:pt idx="117">
                  <c:v>32447</c:v>
                </c:pt>
                <c:pt idx="118">
                  <c:v>32477</c:v>
                </c:pt>
                <c:pt idx="119">
                  <c:v>32508</c:v>
                </c:pt>
                <c:pt idx="120">
                  <c:v>32539</c:v>
                </c:pt>
                <c:pt idx="121">
                  <c:v>32567</c:v>
                </c:pt>
                <c:pt idx="122">
                  <c:v>32598</c:v>
                </c:pt>
                <c:pt idx="123">
                  <c:v>32628</c:v>
                </c:pt>
                <c:pt idx="124">
                  <c:v>32659</c:v>
                </c:pt>
                <c:pt idx="125">
                  <c:v>32689</c:v>
                </c:pt>
                <c:pt idx="126">
                  <c:v>32720</c:v>
                </c:pt>
                <c:pt idx="127">
                  <c:v>32751</c:v>
                </c:pt>
                <c:pt idx="128">
                  <c:v>32781</c:v>
                </c:pt>
                <c:pt idx="129">
                  <c:v>32812</c:v>
                </c:pt>
                <c:pt idx="130">
                  <c:v>32842</c:v>
                </c:pt>
                <c:pt idx="131">
                  <c:v>32873</c:v>
                </c:pt>
                <c:pt idx="132">
                  <c:v>32904</c:v>
                </c:pt>
                <c:pt idx="133">
                  <c:v>32932</c:v>
                </c:pt>
                <c:pt idx="134">
                  <c:v>32963</c:v>
                </c:pt>
                <c:pt idx="135">
                  <c:v>32993</c:v>
                </c:pt>
                <c:pt idx="136">
                  <c:v>33024</c:v>
                </c:pt>
                <c:pt idx="137">
                  <c:v>33054</c:v>
                </c:pt>
                <c:pt idx="138">
                  <c:v>33085</c:v>
                </c:pt>
                <c:pt idx="139">
                  <c:v>33116</c:v>
                </c:pt>
                <c:pt idx="140">
                  <c:v>33146</c:v>
                </c:pt>
                <c:pt idx="141">
                  <c:v>33177</c:v>
                </c:pt>
                <c:pt idx="142">
                  <c:v>33207</c:v>
                </c:pt>
                <c:pt idx="143">
                  <c:v>33238</c:v>
                </c:pt>
                <c:pt idx="144">
                  <c:v>33269</c:v>
                </c:pt>
                <c:pt idx="145">
                  <c:v>33297</c:v>
                </c:pt>
                <c:pt idx="146">
                  <c:v>33328</c:v>
                </c:pt>
                <c:pt idx="147">
                  <c:v>33358</c:v>
                </c:pt>
                <c:pt idx="148">
                  <c:v>33389</c:v>
                </c:pt>
                <c:pt idx="149">
                  <c:v>33419</c:v>
                </c:pt>
                <c:pt idx="150">
                  <c:v>33450</c:v>
                </c:pt>
                <c:pt idx="151">
                  <c:v>33481</c:v>
                </c:pt>
                <c:pt idx="152">
                  <c:v>33511</c:v>
                </c:pt>
                <c:pt idx="153">
                  <c:v>33542</c:v>
                </c:pt>
                <c:pt idx="154">
                  <c:v>33572</c:v>
                </c:pt>
                <c:pt idx="155">
                  <c:v>33603</c:v>
                </c:pt>
                <c:pt idx="156">
                  <c:v>33634</c:v>
                </c:pt>
                <c:pt idx="157">
                  <c:v>33663</c:v>
                </c:pt>
                <c:pt idx="158">
                  <c:v>33694</c:v>
                </c:pt>
                <c:pt idx="159">
                  <c:v>33724</c:v>
                </c:pt>
                <c:pt idx="160">
                  <c:v>33755</c:v>
                </c:pt>
                <c:pt idx="161">
                  <c:v>33785</c:v>
                </c:pt>
                <c:pt idx="162">
                  <c:v>33816</c:v>
                </c:pt>
                <c:pt idx="163">
                  <c:v>33847</c:v>
                </c:pt>
                <c:pt idx="164">
                  <c:v>33877</c:v>
                </c:pt>
                <c:pt idx="165">
                  <c:v>33908</c:v>
                </c:pt>
                <c:pt idx="166">
                  <c:v>33938</c:v>
                </c:pt>
                <c:pt idx="167">
                  <c:v>33969</c:v>
                </c:pt>
                <c:pt idx="168">
                  <c:v>34000</c:v>
                </c:pt>
                <c:pt idx="169">
                  <c:v>34028</c:v>
                </c:pt>
                <c:pt idx="170">
                  <c:v>34059</c:v>
                </c:pt>
                <c:pt idx="171">
                  <c:v>34089</c:v>
                </c:pt>
                <c:pt idx="172">
                  <c:v>34120</c:v>
                </c:pt>
                <c:pt idx="173">
                  <c:v>34150</c:v>
                </c:pt>
                <c:pt idx="174">
                  <c:v>34181</c:v>
                </c:pt>
                <c:pt idx="175">
                  <c:v>34212</c:v>
                </c:pt>
                <c:pt idx="176">
                  <c:v>34242</c:v>
                </c:pt>
                <c:pt idx="177">
                  <c:v>34273</c:v>
                </c:pt>
                <c:pt idx="178">
                  <c:v>34303</c:v>
                </c:pt>
                <c:pt idx="179">
                  <c:v>34334</c:v>
                </c:pt>
                <c:pt idx="180">
                  <c:v>34365</c:v>
                </c:pt>
                <c:pt idx="181">
                  <c:v>34393</c:v>
                </c:pt>
                <c:pt idx="182">
                  <c:v>34424</c:v>
                </c:pt>
                <c:pt idx="183">
                  <c:v>34454</c:v>
                </c:pt>
                <c:pt idx="184">
                  <c:v>34485</c:v>
                </c:pt>
                <c:pt idx="185">
                  <c:v>34515</c:v>
                </c:pt>
                <c:pt idx="186">
                  <c:v>34546</c:v>
                </c:pt>
                <c:pt idx="187">
                  <c:v>34577</c:v>
                </c:pt>
                <c:pt idx="188">
                  <c:v>34607</c:v>
                </c:pt>
                <c:pt idx="189">
                  <c:v>34638</c:v>
                </c:pt>
                <c:pt idx="190">
                  <c:v>34668</c:v>
                </c:pt>
                <c:pt idx="191">
                  <c:v>34699</c:v>
                </c:pt>
                <c:pt idx="192">
                  <c:v>34730</c:v>
                </c:pt>
                <c:pt idx="193">
                  <c:v>34758</c:v>
                </c:pt>
                <c:pt idx="194">
                  <c:v>34789</c:v>
                </c:pt>
                <c:pt idx="195">
                  <c:v>34819</c:v>
                </c:pt>
                <c:pt idx="196">
                  <c:v>34850</c:v>
                </c:pt>
                <c:pt idx="197">
                  <c:v>34880</c:v>
                </c:pt>
                <c:pt idx="198">
                  <c:v>34911</c:v>
                </c:pt>
                <c:pt idx="199">
                  <c:v>34942</c:v>
                </c:pt>
                <c:pt idx="200">
                  <c:v>34972</c:v>
                </c:pt>
                <c:pt idx="201">
                  <c:v>35003</c:v>
                </c:pt>
                <c:pt idx="202">
                  <c:v>35033</c:v>
                </c:pt>
                <c:pt idx="203">
                  <c:v>35064</c:v>
                </c:pt>
                <c:pt idx="204">
                  <c:v>35095</c:v>
                </c:pt>
                <c:pt idx="205">
                  <c:v>35124</c:v>
                </c:pt>
                <c:pt idx="206">
                  <c:v>35155</c:v>
                </c:pt>
                <c:pt idx="207">
                  <c:v>35185</c:v>
                </c:pt>
                <c:pt idx="208">
                  <c:v>35216</c:v>
                </c:pt>
                <c:pt idx="209">
                  <c:v>35246</c:v>
                </c:pt>
                <c:pt idx="210">
                  <c:v>35277</c:v>
                </c:pt>
                <c:pt idx="211">
                  <c:v>35308</c:v>
                </c:pt>
                <c:pt idx="212">
                  <c:v>35338</c:v>
                </c:pt>
                <c:pt idx="213">
                  <c:v>35369</c:v>
                </c:pt>
                <c:pt idx="214">
                  <c:v>35399</c:v>
                </c:pt>
                <c:pt idx="215">
                  <c:v>35430</c:v>
                </c:pt>
                <c:pt idx="216">
                  <c:v>35461</c:v>
                </c:pt>
                <c:pt idx="217">
                  <c:v>35489</c:v>
                </c:pt>
                <c:pt idx="218">
                  <c:v>35520</c:v>
                </c:pt>
                <c:pt idx="219">
                  <c:v>35550</c:v>
                </c:pt>
                <c:pt idx="220">
                  <c:v>35581</c:v>
                </c:pt>
                <c:pt idx="221">
                  <c:v>35611</c:v>
                </c:pt>
                <c:pt idx="222">
                  <c:v>35642</c:v>
                </c:pt>
                <c:pt idx="223">
                  <c:v>35673</c:v>
                </c:pt>
                <c:pt idx="224">
                  <c:v>35703</c:v>
                </c:pt>
                <c:pt idx="225">
                  <c:v>35734</c:v>
                </c:pt>
                <c:pt idx="226">
                  <c:v>35764</c:v>
                </c:pt>
                <c:pt idx="227">
                  <c:v>35795</c:v>
                </c:pt>
                <c:pt idx="228">
                  <c:v>35826</c:v>
                </c:pt>
                <c:pt idx="229">
                  <c:v>35854</c:v>
                </c:pt>
                <c:pt idx="230">
                  <c:v>35885</c:v>
                </c:pt>
                <c:pt idx="231">
                  <c:v>35915</c:v>
                </c:pt>
                <c:pt idx="232">
                  <c:v>35946</c:v>
                </c:pt>
                <c:pt idx="233">
                  <c:v>35976</c:v>
                </c:pt>
                <c:pt idx="234">
                  <c:v>36007</c:v>
                </c:pt>
                <c:pt idx="235">
                  <c:v>36038</c:v>
                </c:pt>
                <c:pt idx="236">
                  <c:v>36068</c:v>
                </c:pt>
                <c:pt idx="237">
                  <c:v>36099</c:v>
                </c:pt>
                <c:pt idx="238">
                  <c:v>36129</c:v>
                </c:pt>
                <c:pt idx="239">
                  <c:v>36160</c:v>
                </c:pt>
                <c:pt idx="240">
                  <c:v>36191</c:v>
                </c:pt>
                <c:pt idx="241">
                  <c:v>36219</c:v>
                </c:pt>
                <c:pt idx="242">
                  <c:v>36250</c:v>
                </c:pt>
                <c:pt idx="243">
                  <c:v>36280</c:v>
                </c:pt>
                <c:pt idx="244">
                  <c:v>36311</c:v>
                </c:pt>
                <c:pt idx="245">
                  <c:v>36341</c:v>
                </c:pt>
                <c:pt idx="246">
                  <c:v>36372</c:v>
                </c:pt>
                <c:pt idx="247">
                  <c:v>36403</c:v>
                </c:pt>
                <c:pt idx="248">
                  <c:v>36433</c:v>
                </c:pt>
                <c:pt idx="249">
                  <c:v>36464</c:v>
                </c:pt>
                <c:pt idx="250">
                  <c:v>36494</c:v>
                </c:pt>
                <c:pt idx="251">
                  <c:v>36525</c:v>
                </c:pt>
                <c:pt idx="252">
                  <c:v>36556</c:v>
                </c:pt>
                <c:pt idx="253">
                  <c:v>36585</c:v>
                </c:pt>
                <c:pt idx="254">
                  <c:v>36616</c:v>
                </c:pt>
                <c:pt idx="255">
                  <c:v>36646</c:v>
                </c:pt>
                <c:pt idx="256">
                  <c:v>36677</c:v>
                </c:pt>
                <c:pt idx="257">
                  <c:v>36707</c:v>
                </c:pt>
                <c:pt idx="258">
                  <c:v>36738</c:v>
                </c:pt>
                <c:pt idx="259">
                  <c:v>36769</c:v>
                </c:pt>
                <c:pt idx="260">
                  <c:v>36799</c:v>
                </c:pt>
                <c:pt idx="261">
                  <c:v>36830</c:v>
                </c:pt>
                <c:pt idx="262">
                  <c:v>36860</c:v>
                </c:pt>
                <c:pt idx="263">
                  <c:v>36891</c:v>
                </c:pt>
                <c:pt idx="264">
                  <c:v>36922</c:v>
                </c:pt>
                <c:pt idx="265">
                  <c:v>36950</c:v>
                </c:pt>
                <c:pt idx="266">
                  <c:v>36981</c:v>
                </c:pt>
                <c:pt idx="267">
                  <c:v>37011</c:v>
                </c:pt>
                <c:pt idx="268">
                  <c:v>37042</c:v>
                </c:pt>
                <c:pt idx="269">
                  <c:v>37072</c:v>
                </c:pt>
                <c:pt idx="270">
                  <c:v>37103</c:v>
                </c:pt>
                <c:pt idx="271">
                  <c:v>37134</c:v>
                </c:pt>
                <c:pt idx="272">
                  <c:v>37164</c:v>
                </c:pt>
                <c:pt idx="273">
                  <c:v>37195</c:v>
                </c:pt>
                <c:pt idx="274">
                  <c:v>37225</c:v>
                </c:pt>
                <c:pt idx="275">
                  <c:v>37256</c:v>
                </c:pt>
                <c:pt idx="276">
                  <c:v>37287</c:v>
                </c:pt>
                <c:pt idx="277">
                  <c:v>37315</c:v>
                </c:pt>
                <c:pt idx="278">
                  <c:v>37346</c:v>
                </c:pt>
                <c:pt idx="279">
                  <c:v>37376</c:v>
                </c:pt>
                <c:pt idx="280">
                  <c:v>37407</c:v>
                </c:pt>
                <c:pt idx="281">
                  <c:v>37437</c:v>
                </c:pt>
                <c:pt idx="282">
                  <c:v>37468</c:v>
                </c:pt>
                <c:pt idx="283">
                  <c:v>37499</c:v>
                </c:pt>
                <c:pt idx="284">
                  <c:v>37529</c:v>
                </c:pt>
                <c:pt idx="285">
                  <c:v>37560</c:v>
                </c:pt>
                <c:pt idx="286">
                  <c:v>37590</c:v>
                </c:pt>
                <c:pt idx="287">
                  <c:v>37621</c:v>
                </c:pt>
                <c:pt idx="288">
                  <c:v>37652</c:v>
                </c:pt>
                <c:pt idx="289">
                  <c:v>37680</c:v>
                </c:pt>
                <c:pt idx="290">
                  <c:v>37711</c:v>
                </c:pt>
                <c:pt idx="291">
                  <c:v>37741</c:v>
                </c:pt>
                <c:pt idx="292">
                  <c:v>37772</c:v>
                </c:pt>
                <c:pt idx="293">
                  <c:v>37802</c:v>
                </c:pt>
                <c:pt idx="294">
                  <c:v>37833</c:v>
                </c:pt>
                <c:pt idx="295">
                  <c:v>37864</c:v>
                </c:pt>
                <c:pt idx="296">
                  <c:v>37894</c:v>
                </c:pt>
                <c:pt idx="297">
                  <c:v>37925</c:v>
                </c:pt>
                <c:pt idx="298">
                  <c:v>37955</c:v>
                </c:pt>
                <c:pt idx="299">
                  <c:v>37986</c:v>
                </c:pt>
                <c:pt idx="300">
                  <c:v>38017</c:v>
                </c:pt>
                <c:pt idx="301">
                  <c:v>38046</c:v>
                </c:pt>
                <c:pt idx="302">
                  <c:v>38077</c:v>
                </c:pt>
                <c:pt idx="303">
                  <c:v>38107</c:v>
                </c:pt>
                <c:pt idx="304">
                  <c:v>38138</c:v>
                </c:pt>
                <c:pt idx="305">
                  <c:v>38168</c:v>
                </c:pt>
                <c:pt idx="306">
                  <c:v>38199</c:v>
                </c:pt>
                <c:pt idx="307">
                  <c:v>38230</c:v>
                </c:pt>
                <c:pt idx="308">
                  <c:v>38260</c:v>
                </c:pt>
                <c:pt idx="309">
                  <c:v>38291</c:v>
                </c:pt>
                <c:pt idx="310">
                  <c:v>38321</c:v>
                </c:pt>
                <c:pt idx="311">
                  <c:v>38352</c:v>
                </c:pt>
                <c:pt idx="312">
                  <c:v>38383</c:v>
                </c:pt>
                <c:pt idx="313">
                  <c:v>38411</c:v>
                </c:pt>
                <c:pt idx="314">
                  <c:v>38442</c:v>
                </c:pt>
                <c:pt idx="315">
                  <c:v>38472</c:v>
                </c:pt>
                <c:pt idx="316">
                  <c:v>38503</c:v>
                </c:pt>
                <c:pt idx="317">
                  <c:v>38533</c:v>
                </c:pt>
                <c:pt idx="318">
                  <c:v>38564</c:v>
                </c:pt>
                <c:pt idx="319">
                  <c:v>38595</c:v>
                </c:pt>
                <c:pt idx="320">
                  <c:v>38625</c:v>
                </c:pt>
                <c:pt idx="321">
                  <c:v>38656</c:v>
                </c:pt>
                <c:pt idx="322">
                  <c:v>38686</c:v>
                </c:pt>
                <c:pt idx="323">
                  <c:v>38717</c:v>
                </c:pt>
                <c:pt idx="324">
                  <c:v>38748</c:v>
                </c:pt>
                <c:pt idx="325">
                  <c:v>38776</c:v>
                </c:pt>
                <c:pt idx="326">
                  <c:v>38807</c:v>
                </c:pt>
                <c:pt idx="327">
                  <c:v>38837</c:v>
                </c:pt>
                <c:pt idx="328">
                  <c:v>38868</c:v>
                </c:pt>
                <c:pt idx="329">
                  <c:v>38898</c:v>
                </c:pt>
                <c:pt idx="330">
                  <c:v>38929</c:v>
                </c:pt>
                <c:pt idx="331">
                  <c:v>38960</c:v>
                </c:pt>
                <c:pt idx="332">
                  <c:v>38990</c:v>
                </c:pt>
                <c:pt idx="333">
                  <c:v>39021</c:v>
                </c:pt>
                <c:pt idx="334">
                  <c:v>39051</c:v>
                </c:pt>
                <c:pt idx="335">
                  <c:v>39082</c:v>
                </c:pt>
                <c:pt idx="336">
                  <c:v>39113</c:v>
                </c:pt>
                <c:pt idx="337">
                  <c:v>39141</c:v>
                </c:pt>
                <c:pt idx="338">
                  <c:v>39172</c:v>
                </c:pt>
                <c:pt idx="339">
                  <c:v>39202</c:v>
                </c:pt>
                <c:pt idx="340">
                  <c:v>39233</c:v>
                </c:pt>
                <c:pt idx="341">
                  <c:v>39263</c:v>
                </c:pt>
                <c:pt idx="342">
                  <c:v>39294</c:v>
                </c:pt>
                <c:pt idx="343">
                  <c:v>39325</c:v>
                </c:pt>
                <c:pt idx="344">
                  <c:v>39355</c:v>
                </c:pt>
                <c:pt idx="345">
                  <c:v>39386</c:v>
                </c:pt>
                <c:pt idx="346">
                  <c:v>39416</c:v>
                </c:pt>
                <c:pt idx="347">
                  <c:v>39447</c:v>
                </c:pt>
                <c:pt idx="348">
                  <c:v>39478</c:v>
                </c:pt>
                <c:pt idx="349">
                  <c:v>39507</c:v>
                </c:pt>
                <c:pt idx="350">
                  <c:v>39538</c:v>
                </c:pt>
                <c:pt idx="351">
                  <c:v>39568</c:v>
                </c:pt>
                <c:pt idx="352">
                  <c:v>39599</c:v>
                </c:pt>
                <c:pt idx="353">
                  <c:v>39629</c:v>
                </c:pt>
                <c:pt idx="354">
                  <c:v>39660</c:v>
                </c:pt>
                <c:pt idx="355">
                  <c:v>39691</c:v>
                </c:pt>
                <c:pt idx="356">
                  <c:v>39721</c:v>
                </c:pt>
                <c:pt idx="357">
                  <c:v>39752</c:v>
                </c:pt>
                <c:pt idx="358">
                  <c:v>39782</c:v>
                </c:pt>
                <c:pt idx="359">
                  <c:v>39813</c:v>
                </c:pt>
                <c:pt idx="360">
                  <c:v>39844</c:v>
                </c:pt>
                <c:pt idx="361">
                  <c:v>39872</c:v>
                </c:pt>
                <c:pt idx="362">
                  <c:v>39903</c:v>
                </c:pt>
                <c:pt idx="363">
                  <c:v>39933</c:v>
                </c:pt>
                <c:pt idx="364">
                  <c:v>39964</c:v>
                </c:pt>
                <c:pt idx="365">
                  <c:v>39994</c:v>
                </c:pt>
                <c:pt idx="366">
                  <c:v>40025</c:v>
                </c:pt>
                <c:pt idx="367">
                  <c:v>40056</c:v>
                </c:pt>
                <c:pt idx="368">
                  <c:v>40086</c:v>
                </c:pt>
                <c:pt idx="369">
                  <c:v>40117</c:v>
                </c:pt>
                <c:pt idx="370">
                  <c:v>40147</c:v>
                </c:pt>
                <c:pt idx="371">
                  <c:v>40178</c:v>
                </c:pt>
                <c:pt idx="372">
                  <c:v>40209</c:v>
                </c:pt>
                <c:pt idx="373">
                  <c:v>40237</c:v>
                </c:pt>
                <c:pt idx="374">
                  <c:v>40268</c:v>
                </c:pt>
                <c:pt idx="375">
                  <c:v>40298</c:v>
                </c:pt>
                <c:pt idx="376">
                  <c:v>40329</c:v>
                </c:pt>
                <c:pt idx="377">
                  <c:v>40359</c:v>
                </c:pt>
                <c:pt idx="378">
                  <c:v>40390</c:v>
                </c:pt>
                <c:pt idx="379">
                  <c:v>40421</c:v>
                </c:pt>
                <c:pt idx="380">
                  <c:v>40451</c:v>
                </c:pt>
                <c:pt idx="381">
                  <c:v>40482</c:v>
                </c:pt>
                <c:pt idx="382">
                  <c:v>40512</c:v>
                </c:pt>
                <c:pt idx="383">
                  <c:v>40543</c:v>
                </c:pt>
                <c:pt idx="384">
                  <c:v>40574</c:v>
                </c:pt>
                <c:pt idx="385">
                  <c:v>40602</c:v>
                </c:pt>
                <c:pt idx="386">
                  <c:v>40633</c:v>
                </c:pt>
                <c:pt idx="387">
                  <c:v>40663</c:v>
                </c:pt>
                <c:pt idx="388">
                  <c:v>40694</c:v>
                </c:pt>
                <c:pt idx="389">
                  <c:v>40724</c:v>
                </c:pt>
                <c:pt idx="390">
                  <c:v>40755</c:v>
                </c:pt>
                <c:pt idx="391">
                  <c:v>40786</c:v>
                </c:pt>
                <c:pt idx="392">
                  <c:v>40816</c:v>
                </c:pt>
                <c:pt idx="393">
                  <c:v>40847</c:v>
                </c:pt>
                <c:pt idx="394">
                  <c:v>40877</c:v>
                </c:pt>
                <c:pt idx="395">
                  <c:v>40908</c:v>
                </c:pt>
                <c:pt idx="396">
                  <c:v>40939</c:v>
                </c:pt>
                <c:pt idx="397">
                  <c:v>40968</c:v>
                </c:pt>
                <c:pt idx="398">
                  <c:v>40999</c:v>
                </c:pt>
                <c:pt idx="399">
                  <c:v>41029</c:v>
                </c:pt>
                <c:pt idx="400">
                  <c:v>41060</c:v>
                </c:pt>
                <c:pt idx="401">
                  <c:v>41090</c:v>
                </c:pt>
                <c:pt idx="402">
                  <c:v>41121</c:v>
                </c:pt>
                <c:pt idx="403">
                  <c:v>41152</c:v>
                </c:pt>
                <c:pt idx="404">
                  <c:v>41182</c:v>
                </c:pt>
                <c:pt idx="405">
                  <c:v>41213</c:v>
                </c:pt>
                <c:pt idx="406">
                  <c:v>41243</c:v>
                </c:pt>
                <c:pt idx="407">
                  <c:v>41274</c:v>
                </c:pt>
                <c:pt idx="408">
                  <c:v>41305</c:v>
                </c:pt>
                <c:pt idx="409">
                  <c:v>41333</c:v>
                </c:pt>
                <c:pt idx="410">
                  <c:v>41364</c:v>
                </c:pt>
                <c:pt idx="411">
                  <c:v>41394</c:v>
                </c:pt>
                <c:pt idx="412">
                  <c:v>41425</c:v>
                </c:pt>
                <c:pt idx="413">
                  <c:v>41455</c:v>
                </c:pt>
                <c:pt idx="414">
                  <c:v>41486</c:v>
                </c:pt>
                <c:pt idx="415">
                  <c:v>41517</c:v>
                </c:pt>
                <c:pt idx="416">
                  <c:v>41547</c:v>
                </c:pt>
                <c:pt idx="417">
                  <c:v>41578</c:v>
                </c:pt>
                <c:pt idx="418">
                  <c:v>41608</c:v>
                </c:pt>
                <c:pt idx="419">
                  <c:v>41639</c:v>
                </c:pt>
                <c:pt idx="420">
                  <c:v>41670</c:v>
                </c:pt>
                <c:pt idx="421">
                  <c:v>41698</c:v>
                </c:pt>
                <c:pt idx="422">
                  <c:v>41729</c:v>
                </c:pt>
                <c:pt idx="423">
                  <c:v>41759</c:v>
                </c:pt>
                <c:pt idx="424">
                  <c:v>41790</c:v>
                </c:pt>
                <c:pt idx="425">
                  <c:v>41820</c:v>
                </c:pt>
                <c:pt idx="426">
                  <c:v>41851</c:v>
                </c:pt>
                <c:pt idx="427">
                  <c:v>41882</c:v>
                </c:pt>
                <c:pt idx="428">
                  <c:v>41912</c:v>
                </c:pt>
                <c:pt idx="429">
                  <c:v>41943</c:v>
                </c:pt>
                <c:pt idx="430">
                  <c:v>41973</c:v>
                </c:pt>
                <c:pt idx="431">
                  <c:v>42004</c:v>
                </c:pt>
                <c:pt idx="432">
                  <c:v>42035</c:v>
                </c:pt>
                <c:pt idx="433">
                  <c:v>42063</c:v>
                </c:pt>
                <c:pt idx="434">
                  <c:v>42094</c:v>
                </c:pt>
                <c:pt idx="435">
                  <c:v>42124</c:v>
                </c:pt>
                <c:pt idx="436">
                  <c:v>42155</c:v>
                </c:pt>
                <c:pt idx="437">
                  <c:v>42185</c:v>
                </c:pt>
                <c:pt idx="438">
                  <c:v>42216</c:v>
                </c:pt>
                <c:pt idx="439">
                  <c:v>42247</c:v>
                </c:pt>
                <c:pt idx="440">
                  <c:v>42277</c:v>
                </c:pt>
                <c:pt idx="441">
                  <c:v>42308</c:v>
                </c:pt>
                <c:pt idx="442">
                  <c:v>42338</c:v>
                </c:pt>
                <c:pt idx="443">
                  <c:v>42369</c:v>
                </c:pt>
                <c:pt idx="444">
                  <c:v>42400</c:v>
                </c:pt>
                <c:pt idx="445">
                  <c:v>42429</c:v>
                </c:pt>
                <c:pt idx="446">
                  <c:v>42460</c:v>
                </c:pt>
                <c:pt idx="447">
                  <c:v>42490</c:v>
                </c:pt>
                <c:pt idx="448">
                  <c:v>42521</c:v>
                </c:pt>
                <c:pt idx="449">
                  <c:v>42551</c:v>
                </c:pt>
                <c:pt idx="450">
                  <c:v>42582</c:v>
                </c:pt>
                <c:pt idx="451">
                  <c:v>42613</c:v>
                </c:pt>
                <c:pt idx="452">
                  <c:v>42643</c:v>
                </c:pt>
                <c:pt idx="453">
                  <c:v>42674</c:v>
                </c:pt>
                <c:pt idx="454">
                  <c:v>42704</c:v>
                </c:pt>
                <c:pt idx="455">
                  <c:v>42735</c:v>
                </c:pt>
                <c:pt idx="456">
                  <c:v>42766</c:v>
                </c:pt>
                <c:pt idx="457">
                  <c:v>42794</c:v>
                </c:pt>
                <c:pt idx="458">
                  <c:v>42825</c:v>
                </c:pt>
                <c:pt idx="459">
                  <c:v>42855</c:v>
                </c:pt>
                <c:pt idx="460">
                  <c:v>42886</c:v>
                </c:pt>
                <c:pt idx="461">
                  <c:v>42916</c:v>
                </c:pt>
                <c:pt idx="462">
                  <c:v>42947</c:v>
                </c:pt>
                <c:pt idx="463">
                  <c:v>42978</c:v>
                </c:pt>
                <c:pt idx="464">
                  <c:v>43008</c:v>
                </c:pt>
                <c:pt idx="465">
                  <c:v>43039</c:v>
                </c:pt>
                <c:pt idx="466">
                  <c:v>43069</c:v>
                </c:pt>
                <c:pt idx="467">
                  <c:v>43100</c:v>
                </c:pt>
                <c:pt idx="468">
                  <c:v>43131</c:v>
                </c:pt>
                <c:pt idx="469">
                  <c:v>43159</c:v>
                </c:pt>
                <c:pt idx="470">
                  <c:v>43190</c:v>
                </c:pt>
                <c:pt idx="471">
                  <c:v>43220</c:v>
                </c:pt>
                <c:pt idx="472">
                  <c:v>43251</c:v>
                </c:pt>
                <c:pt idx="473">
                  <c:v>43281</c:v>
                </c:pt>
                <c:pt idx="474">
                  <c:v>43312</c:v>
                </c:pt>
                <c:pt idx="475">
                  <c:v>43343</c:v>
                </c:pt>
                <c:pt idx="476">
                  <c:v>43373</c:v>
                </c:pt>
                <c:pt idx="477">
                  <c:v>43404</c:v>
                </c:pt>
                <c:pt idx="478">
                  <c:v>43434</c:v>
                </c:pt>
                <c:pt idx="479">
                  <c:v>43465</c:v>
                </c:pt>
                <c:pt idx="480">
                  <c:v>43496</c:v>
                </c:pt>
                <c:pt idx="481">
                  <c:v>43524</c:v>
                </c:pt>
                <c:pt idx="482">
                  <c:v>43555</c:v>
                </c:pt>
                <c:pt idx="483">
                  <c:v>43585</c:v>
                </c:pt>
                <c:pt idx="484">
                  <c:v>43616</c:v>
                </c:pt>
                <c:pt idx="485">
                  <c:v>43646</c:v>
                </c:pt>
                <c:pt idx="486">
                  <c:v>43677</c:v>
                </c:pt>
                <c:pt idx="487">
                  <c:v>43708</c:v>
                </c:pt>
                <c:pt idx="488">
                  <c:v>43738</c:v>
                </c:pt>
                <c:pt idx="489">
                  <c:v>43769</c:v>
                </c:pt>
                <c:pt idx="490">
                  <c:v>43799</c:v>
                </c:pt>
                <c:pt idx="491">
                  <c:v>43830</c:v>
                </c:pt>
                <c:pt idx="492">
                  <c:v>43861</c:v>
                </c:pt>
                <c:pt idx="493">
                  <c:v>43890</c:v>
                </c:pt>
                <c:pt idx="494">
                  <c:v>43921</c:v>
                </c:pt>
                <c:pt idx="495">
                  <c:v>43951</c:v>
                </c:pt>
                <c:pt idx="496">
                  <c:v>43982</c:v>
                </c:pt>
                <c:pt idx="497">
                  <c:v>44012</c:v>
                </c:pt>
                <c:pt idx="498">
                  <c:v>44043</c:v>
                </c:pt>
                <c:pt idx="499">
                  <c:v>44074</c:v>
                </c:pt>
                <c:pt idx="500">
                  <c:v>44104</c:v>
                </c:pt>
                <c:pt idx="501">
                  <c:v>44135</c:v>
                </c:pt>
                <c:pt idx="502">
                  <c:v>44165</c:v>
                </c:pt>
                <c:pt idx="503">
                  <c:v>44196</c:v>
                </c:pt>
                <c:pt idx="504">
                  <c:v>44227</c:v>
                </c:pt>
                <c:pt idx="505">
                  <c:v>44255</c:v>
                </c:pt>
                <c:pt idx="506">
                  <c:v>44286</c:v>
                </c:pt>
                <c:pt idx="507">
                  <c:v>44316</c:v>
                </c:pt>
                <c:pt idx="508">
                  <c:v>44347</c:v>
                </c:pt>
                <c:pt idx="509">
                  <c:v>44377</c:v>
                </c:pt>
                <c:pt idx="510">
                  <c:v>44408</c:v>
                </c:pt>
                <c:pt idx="511">
                  <c:v>44439</c:v>
                </c:pt>
                <c:pt idx="512">
                  <c:v>44469</c:v>
                </c:pt>
                <c:pt idx="513">
                  <c:v>44500</c:v>
                </c:pt>
                <c:pt idx="514">
                  <c:v>44530</c:v>
                </c:pt>
                <c:pt idx="515">
                  <c:v>44561</c:v>
                </c:pt>
                <c:pt idx="516">
                  <c:v>44592</c:v>
                </c:pt>
                <c:pt idx="517">
                  <c:v>44620</c:v>
                </c:pt>
                <c:pt idx="518">
                  <c:v>44651</c:v>
                </c:pt>
                <c:pt idx="519">
                  <c:v>44681</c:v>
                </c:pt>
                <c:pt idx="520">
                  <c:v>44712</c:v>
                </c:pt>
                <c:pt idx="521">
                  <c:v>44742</c:v>
                </c:pt>
                <c:pt idx="522">
                  <c:v>44773</c:v>
                </c:pt>
                <c:pt idx="523">
                  <c:v>44804</c:v>
                </c:pt>
                <c:pt idx="524">
                  <c:v>44834</c:v>
                </c:pt>
                <c:pt idx="525">
                  <c:v>44865</c:v>
                </c:pt>
                <c:pt idx="526">
                  <c:v>44895</c:v>
                </c:pt>
                <c:pt idx="527">
                  <c:v>44926</c:v>
                </c:pt>
                <c:pt idx="528">
                  <c:v>44957</c:v>
                </c:pt>
                <c:pt idx="529">
                  <c:v>44985</c:v>
                </c:pt>
                <c:pt idx="530">
                  <c:v>45016</c:v>
                </c:pt>
                <c:pt idx="531">
                  <c:v>45046</c:v>
                </c:pt>
                <c:pt idx="532">
                  <c:v>45077</c:v>
                </c:pt>
                <c:pt idx="533">
                  <c:v>45107</c:v>
                </c:pt>
                <c:pt idx="534">
                  <c:v>45138</c:v>
                </c:pt>
                <c:pt idx="535">
                  <c:v>45169</c:v>
                </c:pt>
                <c:pt idx="536">
                  <c:v>45199</c:v>
                </c:pt>
                <c:pt idx="537">
                  <c:v>45230</c:v>
                </c:pt>
                <c:pt idx="538">
                  <c:v>45260</c:v>
                </c:pt>
                <c:pt idx="539">
                  <c:v>45291</c:v>
                </c:pt>
                <c:pt idx="540">
                  <c:v>45322</c:v>
                </c:pt>
                <c:pt idx="541">
                  <c:v>45351</c:v>
                </c:pt>
                <c:pt idx="542">
                  <c:v>45382</c:v>
                </c:pt>
                <c:pt idx="543">
                  <c:v>45412</c:v>
                </c:pt>
                <c:pt idx="544">
                  <c:v>45443</c:v>
                </c:pt>
                <c:pt idx="545">
                  <c:v>45473</c:v>
                </c:pt>
                <c:pt idx="546">
                  <c:v>45504</c:v>
                </c:pt>
                <c:pt idx="547">
                  <c:v>45535</c:v>
                </c:pt>
                <c:pt idx="548">
                  <c:v>45565</c:v>
                </c:pt>
                <c:pt idx="549">
                  <c:v>45596</c:v>
                </c:pt>
                <c:pt idx="550">
                  <c:v>45626</c:v>
                </c:pt>
                <c:pt idx="551">
                  <c:v>45657</c:v>
                </c:pt>
                <c:pt idx="552">
                  <c:v>45688</c:v>
                </c:pt>
                <c:pt idx="553">
                  <c:v>45716</c:v>
                </c:pt>
                <c:pt idx="554">
                  <c:v>45747</c:v>
                </c:pt>
                <c:pt idx="555">
                  <c:v>45777</c:v>
                </c:pt>
                <c:pt idx="556">
                  <c:v>45808</c:v>
                </c:pt>
                <c:pt idx="557">
                  <c:v>45838</c:v>
                </c:pt>
                <c:pt idx="558">
                  <c:v>45869</c:v>
                </c:pt>
                <c:pt idx="559">
                  <c:v>45900</c:v>
                </c:pt>
                <c:pt idx="560">
                  <c:v>45930</c:v>
                </c:pt>
                <c:pt idx="561">
                  <c:v>45961</c:v>
                </c:pt>
                <c:pt idx="562">
                  <c:v>45991</c:v>
                </c:pt>
                <c:pt idx="563">
                  <c:v>46022</c:v>
                </c:pt>
              </c:numCache>
            </c:numRef>
          </c:cat>
          <c:val>
            <c:numRef>
              <c:f>data!$S$254:$S$817</c:f>
              <c:numCache>
                <c:formatCode>_(* #,##0.0_);_(* \(#,##0.0\);_(* "-"??_);_(@_)</c:formatCode>
                <c:ptCount val="564"/>
                <c:pt idx="0">
                  <c:v>5.8888888888888902</c:v>
                </c:pt>
                <c:pt idx="1">
                  <c:v>5.87777777777778</c:v>
                </c:pt>
                <c:pt idx="2">
                  <c:v>5.8666666666666698</c:v>
                </c:pt>
                <c:pt idx="3">
                  <c:v>5.8111111111111136</c:v>
                </c:pt>
                <c:pt idx="4">
                  <c:v>5.7555555555555564</c:v>
                </c:pt>
                <c:pt idx="5">
                  <c:v>5.7</c:v>
                </c:pt>
                <c:pt idx="6">
                  <c:v>5.7555555555555564</c:v>
                </c:pt>
                <c:pt idx="7">
                  <c:v>5.8111111111111136</c:v>
                </c:pt>
                <c:pt idx="8">
                  <c:v>5.8666666666666698</c:v>
                </c:pt>
                <c:pt idx="9">
                  <c:v>5.900000000000003</c:v>
                </c:pt>
                <c:pt idx="10">
                  <c:v>5.9333333333333371</c:v>
                </c:pt>
                <c:pt idx="11">
                  <c:v>5.9666666666666712</c:v>
                </c:pt>
                <c:pt idx="12">
                  <c:v>6.0777777777777802</c:v>
                </c:pt>
                <c:pt idx="13">
                  <c:v>6.18888888888889</c:v>
                </c:pt>
                <c:pt idx="14">
                  <c:v>6.3</c:v>
                </c:pt>
                <c:pt idx="15">
                  <c:v>6.644444444444443</c:v>
                </c:pt>
                <c:pt idx="16">
                  <c:v>6.9888888888888872</c:v>
                </c:pt>
                <c:pt idx="17">
                  <c:v>7.3333333333333313</c:v>
                </c:pt>
                <c:pt idx="18">
                  <c:v>7.4444444444444429</c:v>
                </c:pt>
                <c:pt idx="19">
                  <c:v>7.5555555555555571</c:v>
                </c:pt>
                <c:pt idx="20">
                  <c:v>7.6666666666666687</c:v>
                </c:pt>
                <c:pt idx="21">
                  <c:v>7.5777777777777802</c:v>
                </c:pt>
                <c:pt idx="22">
                  <c:v>7.4888888888888898</c:v>
                </c:pt>
                <c:pt idx="23">
                  <c:v>7.4000000000000012</c:v>
                </c:pt>
                <c:pt idx="24">
                  <c:v>7.4111111111111105</c:v>
                </c:pt>
                <c:pt idx="25">
                  <c:v>7.4222222222222198</c:v>
                </c:pt>
                <c:pt idx="26">
                  <c:v>7.43333333333333</c:v>
                </c:pt>
                <c:pt idx="27">
                  <c:v>7.4222222222222198</c:v>
                </c:pt>
                <c:pt idx="28">
                  <c:v>7.4111111111111105</c:v>
                </c:pt>
                <c:pt idx="29">
                  <c:v>7.4000000000000012</c:v>
                </c:pt>
                <c:pt idx="30">
                  <c:v>7.4000000000000012</c:v>
                </c:pt>
                <c:pt idx="31">
                  <c:v>7.4000000000000012</c:v>
                </c:pt>
                <c:pt idx="32">
                  <c:v>7.4000000000000012</c:v>
                </c:pt>
                <c:pt idx="33">
                  <c:v>7.6777777777777771</c:v>
                </c:pt>
                <c:pt idx="34">
                  <c:v>7.955555555555553</c:v>
                </c:pt>
                <c:pt idx="35">
                  <c:v>8.2333333333333307</c:v>
                </c:pt>
                <c:pt idx="36">
                  <c:v>8.43333333333333</c:v>
                </c:pt>
                <c:pt idx="37">
                  <c:v>8.6333333333333311</c:v>
                </c:pt>
                <c:pt idx="38">
                  <c:v>8.8333333333333304</c:v>
                </c:pt>
                <c:pt idx="39">
                  <c:v>9.0333333333333332</c:v>
                </c:pt>
                <c:pt idx="40">
                  <c:v>9.2333333333333378</c:v>
                </c:pt>
                <c:pt idx="41">
                  <c:v>9.4333333333333407</c:v>
                </c:pt>
                <c:pt idx="42">
                  <c:v>9.5888888888888939</c:v>
                </c:pt>
                <c:pt idx="43">
                  <c:v>9.7444444444444471</c:v>
                </c:pt>
                <c:pt idx="44">
                  <c:v>9.9</c:v>
                </c:pt>
                <c:pt idx="45">
                  <c:v>10.155555555555567</c:v>
                </c:pt>
                <c:pt idx="46">
                  <c:v>10.411111111111133</c:v>
                </c:pt>
                <c:pt idx="47">
                  <c:v>10.6666666666667</c:v>
                </c:pt>
                <c:pt idx="48">
                  <c:v>10.5666666666667</c:v>
                </c:pt>
                <c:pt idx="49">
                  <c:v>10.466666666666699</c:v>
                </c:pt>
                <c:pt idx="50">
                  <c:v>10.366666666666699</c:v>
                </c:pt>
                <c:pt idx="51">
                  <c:v>10.2888888888889</c:v>
                </c:pt>
                <c:pt idx="52">
                  <c:v>10.2111111111111</c:v>
                </c:pt>
                <c:pt idx="53">
                  <c:v>10.133333333333301</c:v>
                </c:pt>
                <c:pt idx="54">
                  <c:v>9.8777777777777569</c:v>
                </c:pt>
                <c:pt idx="55">
                  <c:v>9.6222222222222147</c:v>
                </c:pt>
                <c:pt idx="56">
                  <c:v>9.3666666666666707</c:v>
                </c:pt>
                <c:pt idx="57">
                  <c:v>9.0888888888888903</c:v>
                </c:pt>
                <c:pt idx="58">
                  <c:v>8.81111111111111</c:v>
                </c:pt>
                <c:pt idx="59">
                  <c:v>8.5333333333333297</c:v>
                </c:pt>
                <c:pt idx="60">
                  <c:v>8.31111111111111</c:v>
                </c:pt>
                <c:pt idx="61">
                  <c:v>8.0888888888888903</c:v>
                </c:pt>
                <c:pt idx="62">
                  <c:v>7.8666666666666698</c:v>
                </c:pt>
                <c:pt idx="63">
                  <c:v>7.7222222222222241</c:v>
                </c:pt>
                <c:pt idx="64">
                  <c:v>7.5777777777777766</c:v>
                </c:pt>
                <c:pt idx="65">
                  <c:v>7.43333333333333</c:v>
                </c:pt>
                <c:pt idx="66">
                  <c:v>7.43333333333333</c:v>
                </c:pt>
                <c:pt idx="67">
                  <c:v>7.43333333333333</c:v>
                </c:pt>
                <c:pt idx="68">
                  <c:v>7.43333333333333</c:v>
                </c:pt>
                <c:pt idx="69">
                  <c:v>7.3888888888888866</c:v>
                </c:pt>
                <c:pt idx="70">
                  <c:v>7.3444444444444441</c:v>
                </c:pt>
                <c:pt idx="71">
                  <c:v>7.3</c:v>
                </c:pt>
                <c:pt idx="72">
                  <c:v>7.2777777777777759</c:v>
                </c:pt>
                <c:pt idx="73">
                  <c:v>7.2555555555555529</c:v>
                </c:pt>
                <c:pt idx="74">
                  <c:v>7.2333333333333298</c:v>
                </c:pt>
                <c:pt idx="75">
                  <c:v>7.2555555555555529</c:v>
                </c:pt>
                <c:pt idx="76">
                  <c:v>7.2777777777777759</c:v>
                </c:pt>
                <c:pt idx="77">
                  <c:v>7.3</c:v>
                </c:pt>
                <c:pt idx="78">
                  <c:v>7.2666666666666666</c:v>
                </c:pt>
                <c:pt idx="79">
                  <c:v>7.2333333333333334</c:v>
                </c:pt>
                <c:pt idx="80">
                  <c:v>7.2</c:v>
                </c:pt>
                <c:pt idx="81">
                  <c:v>7.144444444444443</c:v>
                </c:pt>
                <c:pt idx="82">
                  <c:v>7.0888888888888859</c:v>
                </c:pt>
                <c:pt idx="83">
                  <c:v>7.0333333333333288</c:v>
                </c:pt>
                <c:pt idx="84">
                  <c:v>7.0333333333333288</c:v>
                </c:pt>
                <c:pt idx="85">
                  <c:v>7.0333333333333288</c:v>
                </c:pt>
                <c:pt idx="86">
                  <c:v>7.0333333333333288</c:v>
                </c:pt>
                <c:pt idx="87">
                  <c:v>7.0777777777777757</c:v>
                </c:pt>
                <c:pt idx="88">
                  <c:v>7.1222222222222227</c:v>
                </c:pt>
                <c:pt idx="89">
                  <c:v>7.1666666666666687</c:v>
                </c:pt>
                <c:pt idx="90">
                  <c:v>7.1000000000000041</c:v>
                </c:pt>
                <c:pt idx="91">
                  <c:v>7.0333333333333359</c:v>
                </c:pt>
                <c:pt idx="92">
                  <c:v>6.9666666666666712</c:v>
                </c:pt>
                <c:pt idx="93">
                  <c:v>6.9222222222222243</c:v>
                </c:pt>
                <c:pt idx="94">
                  <c:v>6.8777777777777773</c:v>
                </c:pt>
                <c:pt idx="95">
                  <c:v>6.8333333333333313</c:v>
                </c:pt>
                <c:pt idx="96">
                  <c:v>6.7555555555555529</c:v>
                </c:pt>
                <c:pt idx="97">
                  <c:v>6.6777777777777771</c:v>
                </c:pt>
                <c:pt idx="98">
                  <c:v>6.5999999999999988</c:v>
                </c:pt>
                <c:pt idx="99">
                  <c:v>6.4888888888888898</c:v>
                </c:pt>
                <c:pt idx="100">
                  <c:v>6.37777777777778</c:v>
                </c:pt>
                <c:pt idx="101">
                  <c:v>6.2666666666666702</c:v>
                </c:pt>
                <c:pt idx="102">
                  <c:v>6.1777777777777798</c:v>
                </c:pt>
                <c:pt idx="103">
                  <c:v>6.0888888888888895</c:v>
                </c:pt>
                <c:pt idx="104">
                  <c:v>6</c:v>
                </c:pt>
                <c:pt idx="105">
                  <c:v>5.9444444444444429</c:v>
                </c:pt>
                <c:pt idx="106">
                  <c:v>5.8888888888888866</c:v>
                </c:pt>
                <c:pt idx="107">
                  <c:v>5.8333333333333313</c:v>
                </c:pt>
                <c:pt idx="108">
                  <c:v>5.788888888888887</c:v>
                </c:pt>
                <c:pt idx="109">
                  <c:v>5.7444444444444436</c:v>
                </c:pt>
                <c:pt idx="110">
                  <c:v>5.7</c:v>
                </c:pt>
                <c:pt idx="111">
                  <c:v>5.6222222222222236</c:v>
                </c:pt>
                <c:pt idx="112">
                  <c:v>5.544444444444447</c:v>
                </c:pt>
                <c:pt idx="113">
                  <c:v>5.4666666666666712</c:v>
                </c:pt>
                <c:pt idx="114">
                  <c:v>5.4666666666666712</c:v>
                </c:pt>
                <c:pt idx="115">
                  <c:v>5.4666666666666712</c:v>
                </c:pt>
                <c:pt idx="116">
                  <c:v>5.4666666666666712</c:v>
                </c:pt>
                <c:pt idx="117">
                  <c:v>5.4222222222222243</c:v>
                </c:pt>
                <c:pt idx="118">
                  <c:v>5.3777777777777773</c:v>
                </c:pt>
                <c:pt idx="119">
                  <c:v>5.3333333333333304</c:v>
                </c:pt>
                <c:pt idx="120">
                  <c:v>5.288888888888887</c:v>
                </c:pt>
                <c:pt idx="121">
                  <c:v>5.2444444444444436</c:v>
                </c:pt>
                <c:pt idx="122">
                  <c:v>5.2</c:v>
                </c:pt>
                <c:pt idx="123">
                  <c:v>5.2111111111111095</c:v>
                </c:pt>
                <c:pt idx="124">
                  <c:v>5.2222222222222205</c:v>
                </c:pt>
                <c:pt idx="125">
                  <c:v>5.2333333333333298</c:v>
                </c:pt>
                <c:pt idx="126">
                  <c:v>5.2333333333333298</c:v>
                </c:pt>
                <c:pt idx="127">
                  <c:v>5.2333333333333298</c:v>
                </c:pt>
                <c:pt idx="128">
                  <c:v>5.2333333333333298</c:v>
                </c:pt>
                <c:pt idx="129">
                  <c:v>5.2777777777777759</c:v>
                </c:pt>
                <c:pt idx="130">
                  <c:v>5.3222222222222229</c:v>
                </c:pt>
                <c:pt idx="131">
                  <c:v>5.3666666666666698</c:v>
                </c:pt>
                <c:pt idx="132">
                  <c:v>5.3444444444444459</c:v>
                </c:pt>
                <c:pt idx="133">
                  <c:v>5.3222222222222229</c:v>
                </c:pt>
                <c:pt idx="134">
                  <c:v>5.3</c:v>
                </c:pt>
                <c:pt idx="135">
                  <c:v>5.31111111111111</c:v>
                </c:pt>
                <c:pt idx="136">
                  <c:v>5.3222222222222202</c:v>
                </c:pt>
                <c:pt idx="137">
                  <c:v>5.3333333333333304</c:v>
                </c:pt>
                <c:pt idx="138">
                  <c:v>5.455555555555553</c:v>
                </c:pt>
                <c:pt idx="139">
                  <c:v>5.5777777777777766</c:v>
                </c:pt>
                <c:pt idx="140">
                  <c:v>5.7</c:v>
                </c:pt>
                <c:pt idx="141">
                  <c:v>5.8444444444444441</c:v>
                </c:pt>
                <c:pt idx="142">
                  <c:v>5.9888888888888872</c:v>
                </c:pt>
                <c:pt idx="143">
                  <c:v>6.1333333333333302</c:v>
                </c:pt>
                <c:pt idx="144">
                  <c:v>6.288888888888887</c:v>
                </c:pt>
                <c:pt idx="145">
                  <c:v>6.4444444444444429</c:v>
                </c:pt>
                <c:pt idx="146">
                  <c:v>6.5999999999999988</c:v>
                </c:pt>
                <c:pt idx="147">
                  <c:v>6.6777777777777771</c:v>
                </c:pt>
                <c:pt idx="148">
                  <c:v>6.7555555555555529</c:v>
                </c:pt>
                <c:pt idx="149">
                  <c:v>6.8333333333333313</c:v>
                </c:pt>
                <c:pt idx="150">
                  <c:v>6.8444444444444441</c:v>
                </c:pt>
                <c:pt idx="151">
                  <c:v>6.855555555555557</c:v>
                </c:pt>
                <c:pt idx="152">
                  <c:v>6.8666666666666698</c:v>
                </c:pt>
                <c:pt idx="153">
                  <c:v>6.9444444444444464</c:v>
                </c:pt>
                <c:pt idx="154">
                  <c:v>7.022222222222223</c:v>
                </c:pt>
                <c:pt idx="155">
                  <c:v>7.0999999999999988</c:v>
                </c:pt>
                <c:pt idx="156">
                  <c:v>7.18888888888889</c:v>
                </c:pt>
                <c:pt idx="157">
                  <c:v>7.2777777777777795</c:v>
                </c:pt>
                <c:pt idx="158">
                  <c:v>7.3666666666666698</c:v>
                </c:pt>
                <c:pt idx="159">
                  <c:v>7.4444444444444464</c:v>
                </c:pt>
                <c:pt idx="160">
                  <c:v>7.522222222222223</c:v>
                </c:pt>
                <c:pt idx="161">
                  <c:v>7.5999999999999988</c:v>
                </c:pt>
                <c:pt idx="162">
                  <c:v>7.6111111111111098</c:v>
                </c:pt>
                <c:pt idx="163">
                  <c:v>7.62222222222222</c:v>
                </c:pt>
                <c:pt idx="164">
                  <c:v>7.6333333333333302</c:v>
                </c:pt>
                <c:pt idx="165">
                  <c:v>7.5444444444444434</c:v>
                </c:pt>
                <c:pt idx="166">
                  <c:v>7.4555555555555566</c:v>
                </c:pt>
                <c:pt idx="167">
                  <c:v>7.3666666666666698</c:v>
                </c:pt>
                <c:pt idx="168">
                  <c:v>7.2888888888888905</c:v>
                </c:pt>
                <c:pt idx="169">
                  <c:v>7.2111111111111095</c:v>
                </c:pt>
                <c:pt idx="170">
                  <c:v>7.1333333333333302</c:v>
                </c:pt>
                <c:pt idx="171">
                  <c:v>7.1111111111111098</c:v>
                </c:pt>
                <c:pt idx="172">
                  <c:v>7.0888888888888895</c:v>
                </c:pt>
                <c:pt idx="173">
                  <c:v>7.06666666666667</c:v>
                </c:pt>
                <c:pt idx="174">
                  <c:v>6.9777777777777805</c:v>
                </c:pt>
                <c:pt idx="175">
                  <c:v>6.8888888888888902</c:v>
                </c:pt>
                <c:pt idx="176">
                  <c:v>6.8</c:v>
                </c:pt>
                <c:pt idx="177">
                  <c:v>6.7444444444444436</c:v>
                </c:pt>
                <c:pt idx="178">
                  <c:v>6.6888888888888864</c:v>
                </c:pt>
                <c:pt idx="179">
                  <c:v>6.6333333333333302</c:v>
                </c:pt>
                <c:pt idx="180">
                  <c:v>6.6111111111111098</c:v>
                </c:pt>
                <c:pt idx="181">
                  <c:v>6.5888888888888895</c:v>
                </c:pt>
                <c:pt idx="182">
                  <c:v>6.56666666666667</c:v>
                </c:pt>
                <c:pt idx="183">
                  <c:v>6.4444444444444464</c:v>
                </c:pt>
                <c:pt idx="184">
                  <c:v>6.3222222222222229</c:v>
                </c:pt>
                <c:pt idx="185">
                  <c:v>6.2</c:v>
                </c:pt>
                <c:pt idx="186">
                  <c:v>6.1333333333333329</c:v>
                </c:pt>
                <c:pt idx="187">
                  <c:v>6.0666666666666664</c:v>
                </c:pt>
                <c:pt idx="188">
                  <c:v>6</c:v>
                </c:pt>
                <c:pt idx="189">
                  <c:v>5.8777777777777764</c:v>
                </c:pt>
                <c:pt idx="190">
                  <c:v>5.7555555555555529</c:v>
                </c:pt>
                <c:pt idx="191">
                  <c:v>5.6333333333333302</c:v>
                </c:pt>
                <c:pt idx="192">
                  <c:v>5.5777777777777766</c:v>
                </c:pt>
                <c:pt idx="193">
                  <c:v>5.522222222222223</c:v>
                </c:pt>
                <c:pt idx="194">
                  <c:v>5.4666666666666712</c:v>
                </c:pt>
                <c:pt idx="195">
                  <c:v>5.5333333333333359</c:v>
                </c:pt>
                <c:pt idx="196">
                  <c:v>5.6000000000000041</c:v>
                </c:pt>
                <c:pt idx="197">
                  <c:v>5.6666666666666687</c:v>
                </c:pt>
                <c:pt idx="198">
                  <c:v>5.6666666666666687</c:v>
                </c:pt>
                <c:pt idx="199">
                  <c:v>5.6666666666666687</c:v>
                </c:pt>
                <c:pt idx="200">
                  <c:v>5.6666666666666687</c:v>
                </c:pt>
                <c:pt idx="201">
                  <c:v>5.6333333333333364</c:v>
                </c:pt>
                <c:pt idx="202">
                  <c:v>5.6000000000000041</c:v>
                </c:pt>
                <c:pt idx="203">
                  <c:v>5.56666666666667</c:v>
                </c:pt>
                <c:pt idx="204">
                  <c:v>5.5555555555555571</c:v>
                </c:pt>
                <c:pt idx="205">
                  <c:v>5.5444444444444434</c:v>
                </c:pt>
                <c:pt idx="206">
                  <c:v>5.5333333333333288</c:v>
                </c:pt>
                <c:pt idx="207">
                  <c:v>5.5222222222222195</c:v>
                </c:pt>
                <c:pt idx="208">
                  <c:v>5.5111111111111102</c:v>
                </c:pt>
                <c:pt idx="209">
                  <c:v>5.5</c:v>
                </c:pt>
                <c:pt idx="210">
                  <c:v>5.4222222222222234</c:v>
                </c:pt>
                <c:pt idx="211">
                  <c:v>5.3444444444444459</c:v>
                </c:pt>
                <c:pt idx="212">
                  <c:v>5.2666666666666702</c:v>
                </c:pt>
                <c:pt idx="213">
                  <c:v>5.2888888888888905</c:v>
                </c:pt>
                <c:pt idx="214">
                  <c:v>5.3111111111111109</c:v>
                </c:pt>
                <c:pt idx="215">
                  <c:v>5.3333333333333304</c:v>
                </c:pt>
                <c:pt idx="216">
                  <c:v>5.2999999999999972</c:v>
                </c:pt>
                <c:pt idx="217">
                  <c:v>5.2666666666666631</c:v>
                </c:pt>
                <c:pt idx="218">
                  <c:v>5.2333333333333298</c:v>
                </c:pt>
                <c:pt idx="219">
                  <c:v>5.1555555555555532</c:v>
                </c:pt>
                <c:pt idx="220">
                  <c:v>5.0777777777777766</c:v>
                </c:pt>
                <c:pt idx="221">
                  <c:v>5</c:v>
                </c:pt>
                <c:pt idx="222">
                  <c:v>4.9555555555555566</c:v>
                </c:pt>
                <c:pt idx="223">
                  <c:v>4.9111111111111141</c:v>
                </c:pt>
                <c:pt idx="224">
                  <c:v>4.8666666666666698</c:v>
                </c:pt>
                <c:pt idx="225">
                  <c:v>4.8000000000000034</c:v>
                </c:pt>
                <c:pt idx="226">
                  <c:v>4.7333333333333361</c:v>
                </c:pt>
                <c:pt idx="227">
                  <c:v>4.6666666666666696</c:v>
                </c:pt>
                <c:pt idx="228">
                  <c:v>4.6555555555555559</c:v>
                </c:pt>
                <c:pt idx="229">
                  <c:v>4.644444444444443</c:v>
                </c:pt>
                <c:pt idx="230">
                  <c:v>4.6333333333333302</c:v>
                </c:pt>
                <c:pt idx="231">
                  <c:v>4.5555555555555536</c:v>
                </c:pt>
                <c:pt idx="232">
                  <c:v>4.477777777777777</c:v>
                </c:pt>
                <c:pt idx="233">
                  <c:v>4.4000000000000004</c:v>
                </c:pt>
                <c:pt idx="234">
                  <c:v>4.4444444444444438</c:v>
                </c:pt>
                <c:pt idx="235">
                  <c:v>4.4888888888888863</c:v>
                </c:pt>
                <c:pt idx="236">
                  <c:v>4.5333333333333297</c:v>
                </c:pt>
                <c:pt idx="237">
                  <c:v>4.4999999999999964</c:v>
                </c:pt>
                <c:pt idx="238">
                  <c:v>4.4666666666666632</c:v>
                </c:pt>
                <c:pt idx="239">
                  <c:v>4.43333333333333</c:v>
                </c:pt>
                <c:pt idx="240">
                  <c:v>4.3888888888888866</c:v>
                </c:pt>
                <c:pt idx="241">
                  <c:v>4.3444444444444441</c:v>
                </c:pt>
                <c:pt idx="242">
                  <c:v>4.3</c:v>
                </c:pt>
                <c:pt idx="243">
                  <c:v>4.2888888888888905</c:v>
                </c:pt>
                <c:pt idx="244">
                  <c:v>4.2777777777777795</c:v>
                </c:pt>
                <c:pt idx="245">
                  <c:v>4.2666666666666702</c:v>
                </c:pt>
                <c:pt idx="246">
                  <c:v>4.2555555555555564</c:v>
                </c:pt>
                <c:pt idx="247">
                  <c:v>4.2444444444444436</c:v>
                </c:pt>
                <c:pt idx="248">
                  <c:v>4.2333333333333298</c:v>
                </c:pt>
                <c:pt idx="249">
                  <c:v>4.1777777777777763</c:v>
                </c:pt>
                <c:pt idx="250">
                  <c:v>4.1222222222222236</c:v>
                </c:pt>
                <c:pt idx="251">
                  <c:v>4.06666666666667</c:v>
                </c:pt>
                <c:pt idx="252">
                  <c:v>4.0555555555555562</c:v>
                </c:pt>
                <c:pt idx="253">
                  <c:v>4.0444444444444434</c:v>
                </c:pt>
                <c:pt idx="254">
                  <c:v>4.0333333333333297</c:v>
                </c:pt>
                <c:pt idx="255">
                  <c:v>3.9999999999999964</c:v>
                </c:pt>
                <c:pt idx="256">
                  <c:v>3.9666666666666632</c:v>
                </c:pt>
                <c:pt idx="257">
                  <c:v>3.93333333333333</c:v>
                </c:pt>
                <c:pt idx="258">
                  <c:v>3.9555555555555535</c:v>
                </c:pt>
                <c:pt idx="259">
                  <c:v>3.9777777777777765</c:v>
                </c:pt>
                <c:pt idx="260">
                  <c:v>4</c:v>
                </c:pt>
                <c:pt idx="261">
                  <c:v>3.9666666666666668</c:v>
                </c:pt>
                <c:pt idx="262">
                  <c:v>3.9333333333333336</c:v>
                </c:pt>
                <c:pt idx="263">
                  <c:v>3.9</c:v>
                </c:pt>
                <c:pt idx="264">
                  <c:v>4.0111111111111102</c:v>
                </c:pt>
                <c:pt idx="265">
                  <c:v>4.12222222222222</c:v>
                </c:pt>
                <c:pt idx="266">
                  <c:v>4.2333333333333298</c:v>
                </c:pt>
                <c:pt idx="267">
                  <c:v>4.288888888888887</c:v>
                </c:pt>
                <c:pt idx="268">
                  <c:v>4.3444444444444432</c:v>
                </c:pt>
                <c:pt idx="269">
                  <c:v>4.4000000000000004</c:v>
                </c:pt>
                <c:pt idx="270">
                  <c:v>4.5444444444444434</c:v>
                </c:pt>
                <c:pt idx="271">
                  <c:v>4.6888888888888873</c:v>
                </c:pt>
                <c:pt idx="272">
                  <c:v>4.8333333333333304</c:v>
                </c:pt>
                <c:pt idx="273">
                  <c:v>5.0555555555555536</c:v>
                </c:pt>
                <c:pt idx="274">
                  <c:v>5.2777777777777768</c:v>
                </c:pt>
                <c:pt idx="275">
                  <c:v>5.5</c:v>
                </c:pt>
                <c:pt idx="276">
                  <c:v>5.5666666666666664</c:v>
                </c:pt>
                <c:pt idx="277">
                  <c:v>5.6333333333333329</c:v>
                </c:pt>
                <c:pt idx="278">
                  <c:v>5.7</c:v>
                </c:pt>
                <c:pt idx="279">
                  <c:v>5.7444444444444436</c:v>
                </c:pt>
                <c:pt idx="280">
                  <c:v>5.788888888888887</c:v>
                </c:pt>
                <c:pt idx="281">
                  <c:v>5.8333333333333313</c:v>
                </c:pt>
                <c:pt idx="282">
                  <c:v>5.7999999999999972</c:v>
                </c:pt>
                <c:pt idx="283">
                  <c:v>5.7666666666666631</c:v>
                </c:pt>
                <c:pt idx="284">
                  <c:v>5.7333333333333298</c:v>
                </c:pt>
                <c:pt idx="285">
                  <c:v>5.7777777777777759</c:v>
                </c:pt>
                <c:pt idx="286">
                  <c:v>5.8222222222222229</c:v>
                </c:pt>
                <c:pt idx="287">
                  <c:v>5.8666666666666698</c:v>
                </c:pt>
                <c:pt idx="288">
                  <c:v>5.8666666666666698</c:v>
                </c:pt>
                <c:pt idx="289">
                  <c:v>5.8666666666666698</c:v>
                </c:pt>
                <c:pt idx="290">
                  <c:v>5.8666666666666698</c:v>
                </c:pt>
                <c:pt idx="291">
                  <c:v>5.9555555555555566</c:v>
                </c:pt>
                <c:pt idx="292">
                  <c:v>6.0444444444444434</c:v>
                </c:pt>
                <c:pt idx="293">
                  <c:v>6.1333333333333302</c:v>
                </c:pt>
                <c:pt idx="294">
                  <c:v>6.1333333333333302</c:v>
                </c:pt>
                <c:pt idx="295">
                  <c:v>6.1333333333333302</c:v>
                </c:pt>
                <c:pt idx="296">
                  <c:v>6.1333333333333302</c:v>
                </c:pt>
                <c:pt idx="297">
                  <c:v>6.0333333333333306</c:v>
                </c:pt>
                <c:pt idx="298">
                  <c:v>5.93333333333333</c:v>
                </c:pt>
                <c:pt idx="299">
                  <c:v>5.8333333333333313</c:v>
                </c:pt>
                <c:pt idx="300">
                  <c:v>5.788888888888887</c:v>
                </c:pt>
                <c:pt idx="301">
                  <c:v>5.7444444444444436</c:v>
                </c:pt>
                <c:pt idx="302">
                  <c:v>5.7</c:v>
                </c:pt>
                <c:pt idx="303">
                  <c:v>5.666666666666667</c:v>
                </c:pt>
                <c:pt idx="304">
                  <c:v>5.6333333333333329</c:v>
                </c:pt>
                <c:pt idx="305">
                  <c:v>5.5999999999999988</c:v>
                </c:pt>
                <c:pt idx="306">
                  <c:v>5.5444444444444434</c:v>
                </c:pt>
                <c:pt idx="307">
                  <c:v>5.4888888888888872</c:v>
                </c:pt>
                <c:pt idx="308">
                  <c:v>5.43333333333333</c:v>
                </c:pt>
                <c:pt idx="309">
                  <c:v>5.43333333333333</c:v>
                </c:pt>
                <c:pt idx="310">
                  <c:v>5.43333333333333</c:v>
                </c:pt>
                <c:pt idx="311">
                  <c:v>5.43333333333333</c:v>
                </c:pt>
                <c:pt idx="312">
                  <c:v>5.3888888888888866</c:v>
                </c:pt>
                <c:pt idx="313">
                  <c:v>5.3444444444444441</c:v>
                </c:pt>
                <c:pt idx="314">
                  <c:v>5.3</c:v>
                </c:pt>
                <c:pt idx="315">
                  <c:v>5.2333333333333334</c:v>
                </c:pt>
                <c:pt idx="316">
                  <c:v>5.1666666666666661</c:v>
                </c:pt>
                <c:pt idx="317">
                  <c:v>5.0999999999999996</c:v>
                </c:pt>
                <c:pt idx="318">
                  <c:v>5.0555555555555562</c:v>
                </c:pt>
                <c:pt idx="319">
                  <c:v>5.0111111111111137</c:v>
                </c:pt>
                <c:pt idx="320">
                  <c:v>4.9666666666666703</c:v>
                </c:pt>
                <c:pt idx="321">
                  <c:v>4.9666666666666703</c:v>
                </c:pt>
                <c:pt idx="322">
                  <c:v>4.9666666666666703</c:v>
                </c:pt>
                <c:pt idx="323">
                  <c:v>4.9666666666666703</c:v>
                </c:pt>
                <c:pt idx="324">
                  <c:v>4.8888888888888902</c:v>
                </c:pt>
                <c:pt idx="325">
                  <c:v>4.81111111111111</c:v>
                </c:pt>
                <c:pt idx="326">
                  <c:v>4.7333333333333298</c:v>
                </c:pt>
                <c:pt idx="327">
                  <c:v>4.6999999999999966</c:v>
                </c:pt>
                <c:pt idx="328">
                  <c:v>4.6666666666666634</c:v>
                </c:pt>
                <c:pt idx="329">
                  <c:v>4.6333333333333302</c:v>
                </c:pt>
                <c:pt idx="330">
                  <c:v>4.6333333333333302</c:v>
                </c:pt>
                <c:pt idx="331">
                  <c:v>4.6333333333333302</c:v>
                </c:pt>
                <c:pt idx="332">
                  <c:v>4.6333333333333302</c:v>
                </c:pt>
                <c:pt idx="333">
                  <c:v>4.5666666666666638</c:v>
                </c:pt>
                <c:pt idx="334">
                  <c:v>4.4999999999999964</c:v>
                </c:pt>
                <c:pt idx="335">
                  <c:v>4.43333333333333</c:v>
                </c:pt>
                <c:pt idx="336">
                  <c:v>4.455555555555553</c:v>
                </c:pt>
                <c:pt idx="337">
                  <c:v>4.477777777777777</c:v>
                </c:pt>
                <c:pt idx="338">
                  <c:v>4.5</c:v>
                </c:pt>
                <c:pt idx="339">
                  <c:v>4.5</c:v>
                </c:pt>
                <c:pt idx="340">
                  <c:v>4.5</c:v>
                </c:pt>
                <c:pt idx="341">
                  <c:v>4.5</c:v>
                </c:pt>
                <c:pt idx="342">
                  <c:v>4.5555555555555562</c:v>
                </c:pt>
                <c:pt idx="343">
                  <c:v>4.6111111111111134</c:v>
                </c:pt>
                <c:pt idx="344">
                  <c:v>4.6666666666666696</c:v>
                </c:pt>
                <c:pt idx="345">
                  <c:v>4.711111111111113</c:v>
                </c:pt>
                <c:pt idx="346">
                  <c:v>4.7555555555555564</c:v>
                </c:pt>
                <c:pt idx="347">
                  <c:v>4.8</c:v>
                </c:pt>
                <c:pt idx="348">
                  <c:v>4.8666666666666663</c:v>
                </c:pt>
                <c:pt idx="349">
                  <c:v>4.9333333333333336</c:v>
                </c:pt>
                <c:pt idx="350">
                  <c:v>5</c:v>
                </c:pt>
                <c:pt idx="351">
                  <c:v>5.1111111111111098</c:v>
                </c:pt>
                <c:pt idx="352">
                  <c:v>5.2222222222222205</c:v>
                </c:pt>
                <c:pt idx="353">
                  <c:v>5.3333333333333304</c:v>
                </c:pt>
                <c:pt idx="354">
                  <c:v>5.5555555555555536</c:v>
                </c:pt>
                <c:pt idx="355">
                  <c:v>5.7777777777777759</c:v>
                </c:pt>
                <c:pt idx="356">
                  <c:v>6</c:v>
                </c:pt>
                <c:pt idx="357">
                  <c:v>6.2888888888888905</c:v>
                </c:pt>
                <c:pt idx="358">
                  <c:v>6.5777777777777802</c:v>
                </c:pt>
                <c:pt idx="359">
                  <c:v>6.8666666666666698</c:v>
                </c:pt>
                <c:pt idx="360">
                  <c:v>7.3333333333333357</c:v>
                </c:pt>
                <c:pt idx="361">
                  <c:v>7.8000000000000034</c:v>
                </c:pt>
                <c:pt idx="362">
                  <c:v>8.2666666666666693</c:v>
                </c:pt>
                <c:pt idx="363">
                  <c:v>8.6111111111111125</c:v>
                </c:pt>
                <c:pt idx="364">
                  <c:v>8.9555555555555575</c:v>
                </c:pt>
                <c:pt idx="365">
                  <c:v>9.3000000000000007</c:v>
                </c:pt>
                <c:pt idx="366">
                  <c:v>9.4111111111111097</c:v>
                </c:pt>
                <c:pt idx="367">
                  <c:v>9.5222222222222204</c:v>
                </c:pt>
                <c:pt idx="368">
                  <c:v>9.6333333333333293</c:v>
                </c:pt>
                <c:pt idx="369">
                  <c:v>9.733333333333329</c:v>
                </c:pt>
                <c:pt idx="370">
                  <c:v>9.8333333333333304</c:v>
                </c:pt>
                <c:pt idx="371">
                  <c:v>9.93333333333333</c:v>
                </c:pt>
                <c:pt idx="372">
                  <c:v>9.8999999999999968</c:v>
                </c:pt>
                <c:pt idx="373">
                  <c:v>9.8666666666666618</c:v>
                </c:pt>
                <c:pt idx="374">
                  <c:v>9.8333333333333304</c:v>
                </c:pt>
                <c:pt idx="375">
                  <c:v>9.7666666666666639</c:v>
                </c:pt>
                <c:pt idx="376">
                  <c:v>9.6999999999999975</c:v>
                </c:pt>
                <c:pt idx="377">
                  <c:v>9.6333333333333293</c:v>
                </c:pt>
                <c:pt idx="378">
                  <c:v>9.5777777777777757</c:v>
                </c:pt>
                <c:pt idx="379">
                  <c:v>9.5222222222222239</c:v>
                </c:pt>
                <c:pt idx="380">
                  <c:v>9.4666666666666703</c:v>
                </c:pt>
                <c:pt idx="381">
                  <c:v>9.4777777777777796</c:v>
                </c:pt>
                <c:pt idx="382">
                  <c:v>9.4888888888888889</c:v>
                </c:pt>
                <c:pt idx="383">
                  <c:v>9.5</c:v>
                </c:pt>
                <c:pt idx="384">
                  <c:v>9.3444444444444432</c:v>
                </c:pt>
                <c:pt idx="385">
                  <c:v>9.1888888888888882</c:v>
                </c:pt>
                <c:pt idx="386">
                  <c:v>9.0333333333333297</c:v>
                </c:pt>
                <c:pt idx="387">
                  <c:v>9.0444444444444425</c:v>
                </c:pt>
                <c:pt idx="388">
                  <c:v>9.0555555555555571</c:v>
                </c:pt>
                <c:pt idx="389">
                  <c:v>9.06666666666667</c:v>
                </c:pt>
                <c:pt idx="390">
                  <c:v>9.0444444444444461</c:v>
                </c:pt>
                <c:pt idx="391">
                  <c:v>9.0222222222222239</c:v>
                </c:pt>
                <c:pt idx="392">
                  <c:v>9</c:v>
                </c:pt>
                <c:pt idx="393">
                  <c:v>8.8777777777777764</c:v>
                </c:pt>
                <c:pt idx="394">
                  <c:v>8.7555555555555529</c:v>
                </c:pt>
                <c:pt idx="395">
                  <c:v>8.6333333333333293</c:v>
                </c:pt>
                <c:pt idx="396">
                  <c:v>8.5111111111111093</c:v>
                </c:pt>
                <c:pt idx="397">
                  <c:v>8.3888888888888893</c:v>
                </c:pt>
                <c:pt idx="398">
                  <c:v>8.2666666666666693</c:v>
                </c:pt>
                <c:pt idx="399">
                  <c:v>8.2444444444444454</c:v>
                </c:pt>
                <c:pt idx="400">
                  <c:v>8.2222222222222232</c:v>
                </c:pt>
                <c:pt idx="401">
                  <c:v>8.1999999999999993</c:v>
                </c:pt>
                <c:pt idx="402">
                  <c:v>8.1444444444444439</c:v>
                </c:pt>
                <c:pt idx="403">
                  <c:v>8.0888888888888868</c:v>
                </c:pt>
                <c:pt idx="404">
                  <c:v>8.0333333333333297</c:v>
                </c:pt>
                <c:pt idx="405">
                  <c:v>7.955555555555553</c:v>
                </c:pt>
                <c:pt idx="406">
                  <c:v>7.8777777777777764</c:v>
                </c:pt>
                <c:pt idx="407">
                  <c:v>7.8</c:v>
                </c:pt>
                <c:pt idx="408">
                  <c:v>7.7777777777777759</c:v>
                </c:pt>
                <c:pt idx="409">
                  <c:v>7.7555555555555529</c:v>
                </c:pt>
                <c:pt idx="410">
                  <c:v>7.7333333333333298</c:v>
                </c:pt>
                <c:pt idx="411">
                  <c:v>7.6666666666666634</c:v>
                </c:pt>
                <c:pt idx="412">
                  <c:v>7.599999999999997</c:v>
                </c:pt>
                <c:pt idx="413">
                  <c:v>7.5333333333333288</c:v>
                </c:pt>
                <c:pt idx="414">
                  <c:v>7.43333333333333</c:v>
                </c:pt>
                <c:pt idx="415">
                  <c:v>7.3333333333333295</c:v>
                </c:pt>
                <c:pt idx="416">
                  <c:v>7.2333333333333298</c:v>
                </c:pt>
                <c:pt idx="417">
                  <c:v>7.1333333333333302</c:v>
                </c:pt>
                <c:pt idx="418">
                  <c:v>7.0333333333333306</c:v>
                </c:pt>
                <c:pt idx="419">
                  <c:v>6.93333333333333</c:v>
                </c:pt>
                <c:pt idx="420">
                  <c:v>6.8444444444444441</c:v>
                </c:pt>
                <c:pt idx="421">
                  <c:v>6.7555555555555564</c:v>
                </c:pt>
                <c:pt idx="422">
                  <c:v>6.6666666666666687</c:v>
                </c:pt>
                <c:pt idx="423">
                  <c:v>6.5111111111111128</c:v>
                </c:pt>
                <c:pt idx="424">
                  <c:v>6.355555555555557</c:v>
                </c:pt>
                <c:pt idx="425">
                  <c:v>6.2</c:v>
                </c:pt>
                <c:pt idx="426">
                  <c:v>6.1555555555555559</c:v>
                </c:pt>
                <c:pt idx="427">
                  <c:v>6.1111111111111134</c:v>
                </c:pt>
                <c:pt idx="428">
                  <c:v>6.06666666666667</c:v>
                </c:pt>
                <c:pt idx="429">
                  <c:v>5.9444444444444464</c:v>
                </c:pt>
                <c:pt idx="430">
                  <c:v>5.8222222222222229</c:v>
                </c:pt>
                <c:pt idx="431">
                  <c:v>5.7</c:v>
                </c:pt>
                <c:pt idx="432">
                  <c:v>5.644444444444443</c:v>
                </c:pt>
                <c:pt idx="433">
                  <c:v>5.5888888888888859</c:v>
                </c:pt>
                <c:pt idx="434">
                  <c:v>5.5333333333333288</c:v>
                </c:pt>
                <c:pt idx="435">
                  <c:v>5.4999999999999964</c:v>
                </c:pt>
                <c:pt idx="436">
                  <c:v>5.4666666666666641</c:v>
                </c:pt>
                <c:pt idx="437">
                  <c:v>5.43333333333333</c:v>
                </c:pt>
                <c:pt idx="438">
                  <c:v>5.3222222222222202</c:v>
                </c:pt>
                <c:pt idx="439">
                  <c:v>5.2111111111111095</c:v>
                </c:pt>
                <c:pt idx="440">
                  <c:v>5.0999999999999996</c:v>
                </c:pt>
                <c:pt idx="441">
                  <c:v>5.0777777777777766</c:v>
                </c:pt>
                <c:pt idx="442">
                  <c:v>5.0555555555555527</c:v>
                </c:pt>
                <c:pt idx="443">
                  <c:v>5.0333333333333297</c:v>
                </c:pt>
                <c:pt idx="444">
                  <c:v>4.9888888888888863</c:v>
                </c:pt>
                <c:pt idx="445">
                  <c:v>4.9444444444444438</c:v>
                </c:pt>
                <c:pt idx="446">
                  <c:v>4.9000000000000004</c:v>
                </c:pt>
                <c:pt idx="447">
                  <c:v>4.9111111111111105</c:v>
                </c:pt>
                <c:pt idx="448">
                  <c:v>4.9222222222222198</c:v>
                </c:pt>
                <c:pt idx="449">
                  <c:v>4.93333333333333</c:v>
                </c:pt>
                <c:pt idx="450">
                  <c:v>4.9222222222222198</c:v>
                </c:pt>
                <c:pt idx="451">
                  <c:v>4.9111111111111105</c:v>
                </c:pt>
                <c:pt idx="452">
                  <c:v>4.9000000000000004</c:v>
                </c:pt>
                <c:pt idx="453">
                  <c:v>4.855555555555557</c:v>
                </c:pt>
                <c:pt idx="454">
                  <c:v>4.8111111111111136</c:v>
                </c:pt>
                <c:pt idx="455">
                  <c:v>4.7666666666666702</c:v>
                </c:pt>
                <c:pt idx="456">
                  <c:v>4.7000000000000037</c:v>
                </c:pt>
                <c:pt idx="457">
                  <c:v>4.6333333333333364</c:v>
                </c:pt>
                <c:pt idx="458">
                  <c:v>4.56666666666667</c:v>
                </c:pt>
                <c:pt idx="459">
                  <c:v>4.5000000000000036</c:v>
                </c:pt>
                <c:pt idx="460">
                  <c:v>4.4333333333333371</c:v>
                </c:pt>
                <c:pt idx="461">
                  <c:v>4.3666666666666698</c:v>
                </c:pt>
                <c:pt idx="462">
                  <c:v>4.355555555555557</c:v>
                </c:pt>
                <c:pt idx="463">
                  <c:v>4.3444444444444432</c:v>
                </c:pt>
                <c:pt idx="464">
                  <c:v>4.3333333333333304</c:v>
                </c:pt>
                <c:pt idx="465">
                  <c:v>4.2777777777777768</c:v>
                </c:pt>
                <c:pt idx="466">
                  <c:v>4.2222222222222232</c:v>
                </c:pt>
                <c:pt idx="467">
                  <c:v>4.1666666666666696</c:v>
                </c:pt>
                <c:pt idx="468">
                  <c:v>4.1222222222222227</c:v>
                </c:pt>
                <c:pt idx="469">
                  <c:v>4.0777777777777766</c:v>
                </c:pt>
                <c:pt idx="470">
                  <c:v>4.0333333333333297</c:v>
                </c:pt>
                <c:pt idx="471">
                  <c:v>3.9999999999999964</c:v>
                </c:pt>
                <c:pt idx="472">
                  <c:v>3.9666666666666632</c:v>
                </c:pt>
                <c:pt idx="473">
                  <c:v>3.93333333333333</c:v>
                </c:pt>
                <c:pt idx="474">
                  <c:v>3.8777777777777764</c:v>
                </c:pt>
                <c:pt idx="475">
                  <c:v>3.8222222222222233</c:v>
                </c:pt>
                <c:pt idx="476">
                  <c:v>3.7666666666666706</c:v>
                </c:pt>
                <c:pt idx="477">
                  <c:v>3.7888888888888901</c:v>
                </c:pt>
                <c:pt idx="478">
                  <c:v>3.81111111111111</c:v>
                </c:pt>
                <c:pt idx="479">
                  <c:v>3.8333333333333299</c:v>
                </c:pt>
                <c:pt idx="480">
                  <c:v>3.8444444444444432</c:v>
                </c:pt>
                <c:pt idx="481">
                  <c:v>3.8555555555555565</c:v>
                </c:pt>
                <c:pt idx="482">
                  <c:v>3.8666666666666694</c:v>
                </c:pt>
                <c:pt idx="483">
                  <c:v>3.7888888888888901</c:v>
                </c:pt>
                <c:pt idx="484">
                  <c:v>3.7111111111111099</c:v>
                </c:pt>
                <c:pt idx="485">
                  <c:v>3.6333333333333306</c:v>
                </c:pt>
                <c:pt idx="486">
                  <c:v>3.6333333333333306</c:v>
                </c:pt>
                <c:pt idx="487">
                  <c:v>3.6333333333333306</c:v>
                </c:pt>
                <c:pt idx="488">
                  <c:v>3.6333333333333306</c:v>
                </c:pt>
                <c:pt idx="489">
                  <c:v>3.62222222222222</c:v>
                </c:pt>
                <c:pt idx="490">
                  <c:v>3.6111111111111103</c:v>
                </c:pt>
                <c:pt idx="491">
                  <c:v>3.6</c:v>
                </c:pt>
                <c:pt idx="492">
                  <c:v>3.6666666666666665</c:v>
                </c:pt>
                <c:pt idx="493">
                  <c:v>3.7333333333333329</c:v>
                </c:pt>
                <c:pt idx="494">
                  <c:v>3.7999999999999994</c:v>
                </c:pt>
                <c:pt idx="495">
                  <c:v>6.8555555555555658</c:v>
                </c:pt>
                <c:pt idx="496">
                  <c:v>9.9111111111111345</c:v>
                </c:pt>
                <c:pt idx="497">
                  <c:v>12.966666666666702</c:v>
                </c:pt>
                <c:pt idx="498">
                  <c:v>11.58888888888891</c:v>
                </c:pt>
                <c:pt idx="499">
                  <c:v>10.211111111111121</c:v>
                </c:pt>
                <c:pt idx="500">
                  <c:v>8.8333333333333304</c:v>
                </c:pt>
                <c:pt idx="501">
                  <c:v>8.1444444444444439</c:v>
                </c:pt>
                <c:pt idx="502">
                  <c:v>7.4555555555555566</c:v>
                </c:pt>
                <c:pt idx="503">
                  <c:v>6.7666666666666702</c:v>
                </c:pt>
                <c:pt idx="504">
                  <c:v>6.5777777777777802</c:v>
                </c:pt>
                <c:pt idx="505">
                  <c:v>6.3888888888888902</c:v>
                </c:pt>
                <c:pt idx="506">
                  <c:v>6.2</c:v>
                </c:pt>
                <c:pt idx="507">
                  <c:v>6.1111111111111098</c:v>
                </c:pt>
                <c:pt idx="508">
                  <c:v>6.0222222222222195</c:v>
                </c:pt>
                <c:pt idx="509">
                  <c:v>5.93333333333333</c:v>
                </c:pt>
                <c:pt idx="510">
                  <c:v>5.6666666666666634</c:v>
                </c:pt>
                <c:pt idx="511">
                  <c:v>5.3999999999999959</c:v>
                </c:pt>
                <c:pt idx="512">
                  <c:v>5.1333333333333302</c:v>
                </c:pt>
                <c:pt idx="513">
                  <c:v>4.8222222222222202</c:v>
                </c:pt>
                <c:pt idx="514">
                  <c:v>4.5111111111111102</c:v>
                </c:pt>
                <c:pt idx="515">
                  <c:v>4.2</c:v>
                </c:pt>
                <c:pt idx="516">
                  <c:v>4.0666666666666664</c:v>
                </c:pt>
                <c:pt idx="517">
                  <c:v>3.9333333333333336</c:v>
                </c:pt>
                <c:pt idx="518">
                  <c:v>3.7999999999999994</c:v>
                </c:pt>
                <c:pt idx="519">
                  <c:v>3.7333333333333329</c:v>
                </c:pt>
                <c:pt idx="520">
                  <c:v>3.6666666666666665</c:v>
                </c:pt>
                <c:pt idx="521">
                  <c:v>3.6</c:v>
                </c:pt>
                <c:pt idx="522">
                  <c:v>3.5888888888888899</c:v>
                </c:pt>
                <c:pt idx="523">
                  <c:v>3.5777777777777797</c:v>
                </c:pt>
                <c:pt idx="524">
                  <c:v>3.56666666666667</c:v>
                </c:pt>
                <c:pt idx="525">
                  <c:v>3.5777777777777797</c:v>
                </c:pt>
                <c:pt idx="526">
                  <c:v>3.5888888888888899</c:v>
                </c:pt>
                <c:pt idx="527">
                  <c:v>3.6</c:v>
                </c:pt>
                <c:pt idx="528">
                  <c:v>3.5666666666666664</c:v>
                </c:pt>
                <c:pt idx="529">
                  <c:v>3.5333333333333332</c:v>
                </c:pt>
                <c:pt idx="530">
                  <c:v>3.5</c:v>
                </c:pt>
                <c:pt idx="531">
                  <c:v>3.5222222222222235</c:v>
                </c:pt>
                <c:pt idx="532">
                  <c:v>3.5444444444444465</c:v>
                </c:pt>
                <c:pt idx="533">
                  <c:v>3.56666666666667</c:v>
                </c:pt>
                <c:pt idx="534">
                  <c:v>3.6111111111111129</c:v>
                </c:pt>
                <c:pt idx="535">
                  <c:v>3.6555555555555568</c:v>
                </c:pt>
                <c:pt idx="536">
                  <c:v>3.7000000000000006</c:v>
                </c:pt>
                <c:pt idx="537">
                  <c:v>3.7009768168131512</c:v>
                </c:pt>
                <c:pt idx="538">
                  <c:v>3.7019536336263017</c:v>
                </c:pt>
                <c:pt idx="539">
                  <c:v>3.7029304504394531</c:v>
                </c:pt>
                <c:pt idx="540">
                  <c:v>3.7054430643717446</c:v>
                </c:pt>
                <c:pt idx="541">
                  <c:v>3.7079556783040366</c:v>
                </c:pt>
                <c:pt idx="542">
                  <c:v>3.7104682922363281</c:v>
                </c:pt>
                <c:pt idx="543">
                  <c:v>3.7391653855641684</c:v>
                </c:pt>
                <c:pt idx="544">
                  <c:v>3.7678624788920083</c:v>
                </c:pt>
                <c:pt idx="545">
                  <c:v>3.7965595722198486</c:v>
                </c:pt>
                <c:pt idx="546">
                  <c:v>3.836472193400065</c:v>
                </c:pt>
                <c:pt idx="547">
                  <c:v>3.8763848145802817</c:v>
                </c:pt>
                <c:pt idx="548">
                  <c:v>3.9162974357604985</c:v>
                </c:pt>
                <c:pt idx="549">
                  <c:v>3.9591568311055503</c:v>
                </c:pt>
                <c:pt idx="550">
                  <c:v>4.0020162264506025</c:v>
                </c:pt>
                <c:pt idx="551">
                  <c:v>4.0448756217956543</c:v>
                </c:pt>
                <c:pt idx="552">
                  <c:v>4.0908012390136719</c:v>
                </c:pt>
                <c:pt idx="553">
                  <c:v>4.1367268562316895</c:v>
                </c:pt>
                <c:pt idx="554">
                  <c:v>4.182652473449707</c:v>
                </c:pt>
                <c:pt idx="555">
                  <c:v>4.2301713625590009</c:v>
                </c:pt>
                <c:pt idx="556">
                  <c:v>4.277690251668294</c:v>
                </c:pt>
                <c:pt idx="557">
                  <c:v>4.3252091407775879</c:v>
                </c:pt>
                <c:pt idx="558">
                  <c:v>4.3666033744812012</c:v>
                </c:pt>
                <c:pt idx="559">
                  <c:v>4.4079976081848145</c:v>
                </c:pt>
                <c:pt idx="560">
                  <c:v>4.4493918418884277</c:v>
                </c:pt>
                <c:pt idx="561">
                  <c:v>4.4802010854085283</c:v>
                </c:pt>
                <c:pt idx="562">
                  <c:v>4.5110103289286299</c:v>
                </c:pt>
                <c:pt idx="563">
                  <c:v>4.5418195724487305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DD0-493A-ACBB-589A64C8D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8116624"/>
        <c:axId val="515557592"/>
      </c:lineChart>
      <c:dateAx>
        <c:axId val="515555240"/>
        <c:scaling>
          <c:orientation val="minMax"/>
        </c:scaling>
        <c:delete val="0"/>
        <c:axPos val="b"/>
        <c:numFmt formatCode="yy" sourceLinked="0"/>
        <c:majorTickMark val="none"/>
        <c:minorTickMark val="none"/>
        <c:tickLblPos val="low"/>
        <c:spPr>
          <a:ln w="12700">
            <a:solidFill>
              <a:srgbClr val="838383">
                <a:lumMod val="50000"/>
              </a:srgbClr>
            </a:solidFill>
          </a:ln>
        </c:spPr>
        <c:txPr>
          <a:bodyPr/>
          <a:lstStyle/>
          <a:p>
            <a:pPr>
              <a:defRPr sz="10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15557200"/>
        <c:crosses val="autoZero"/>
        <c:auto val="1"/>
        <c:lblOffset val="100"/>
        <c:baseTimeUnit val="months"/>
        <c:majorUnit val="12"/>
        <c:majorTimeUnit val="months"/>
      </c:dateAx>
      <c:valAx>
        <c:axId val="515557200"/>
        <c:scaling>
          <c:orientation val="minMax"/>
          <c:max val="3000"/>
          <c:min val="-7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9525">
            <a:solidFill>
              <a:srgbClr val="838383">
                <a:lumMod val="50000"/>
              </a:srgbClr>
            </a:solidFill>
          </a:ln>
        </c:spPr>
        <c:txPr>
          <a:bodyPr/>
          <a:lstStyle/>
          <a:p>
            <a:pPr>
              <a:defRPr sz="1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15555240"/>
        <c:crosses val="autoZero"/>
        <c:crossBetween val="between"/>
        <c:majorUnit val="1000"/>
      </c:valAx>
      <c:valAx>
        <c:axId val="515557592"/>
        <c:scaling>
          <c:orientation val="minMax"/>
          <c:max val="20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9525">
            <a:solidFill>
              <a:srgbClr val="3D3935">
                <a:lumMod val="50000"/>
              </a:srgbClr>
            </a:solidFill>
          </a:ln>
        </c:spPr>
        <c:txPr>
          <a:bodyPr/>
          <a:lstStyle/>
          <a:p>
            <a:pPr>
              <a:defRPr sz="10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18116624"/>
        <c:crosses val="max"/>
        <c:crossBetween val="between"/>
        <c:majorUnit val="5"/>
      </c:valAx>
      <c:dateAx>
        <c:axId val="518116624"/>
        <c:scaling>
          <c:orientation val="minMax"/>
        </c:scaling>
        <c:delete val="0"/>
        <c:axPos val="b"/>
        <c:numFmt formatCode="mm/dd/yy;@" sourceLinked="0"/>
        <c:majorTickMark val="none"/>
        <c:minorTickMark val="none"/>
        <c:tickLblPos val="none"/>
        <c:spPr>
          <a:noFill/>
          <a:ln>
            <a:noFill/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515557592"/>
        <c:crosses val="autoZero"/>
        <c:auto val="0"/>
        <c:lblOffset val="100"/>
        <c:baseTimeUnit val="months"/>
        <c:majorUnit val="12"/>
      </c:dateAx>
      <c:spPr>
        <a:noFill/>
        <a:ln w="9525">
          <a:solidFill>
            <a:srgbClr val="3D3935">
              <a:lumMod val="50000"/>
            </a:srgbClr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89704228067164E-2"/>
          <c:y val="7.1307038745058449E-2"/>
          <c:w val="0.93327848048274631"/>
          <c:h val="0.8508808478426681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data!$K$4</c:f>
              <c:strCache>
                <c:ptCount val="1"/>
                <c:pt idx="0">
                  <c:v> recession </c:v>
                </c:pt>
              </c:strCache>
            </c:strRef>
          </c:tx>
          <c:spPr>
            <a:solidFill>
              <a:srgbClr val="838383">
                <a:lumMod val="75000"/>
                <a:alpha val="25000"/>
              </a:srgbClr>
            </a:solidFill>
            <a:ln w="12700">
              <a:solidFill>
                <a:sysClr val="window" lastClr="FFFFFF">
                  <a:lumMod val="85000"/>
                </a:sysClr>
              </a:solidFill>
            </a:ln>
          </c:spPr>
          <c:invertIfNegative val="0"/>
          <c:cat>
            <c:numRef>
              <c:f>data!$K$506:$K$817</c:f>
              <c:numCache>
                <c:formatCode>mm/dd/yy;@</c:formatCode>
                <c:ptCount val="312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36646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36799</c:v>
                </c:pt>
                <c:pt idx="9">
                  <c:v>36830</c:v>
                </c:pt>
                <c:pt idx="10">
                  <c:v>36860</c:v>
                </c:pt>
                <c:pt idx="11">
                  <c:v>36891</c:v>
                </c:pt>
                <c:pt idx="12">
                  <c:v>36922</c:v>
                </c:pt>
                <c:pt idx="13">
                  <c:v>36950</c:v>
                </c:pt>
                <c:pt idx="14">
                  <c:v>36981</c:v>
                </c:pt>
                <c:pt idx="15">
                  <c:v>37011</c:v>
                </c:pt>
                <c:pt idx="16">
                  <c:v>37042</c:v>
                </c:pt>
                <c:pt idx="17">
                  <c:v>37072</c:v>
                </c:pt>
                <c:pt idx="18">
                  <c:v>37103</c:v>
                </c:pt>
                <c:pt idx="19">
                  <c:v>37134</c:v>
                </c:pt>
                <c:pt idx="20">
                  <c:v>37164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37346</c:v>
                </c:pt>
                <c:pt idx="27">
                  <c:v>37376</c:v>
                </c:pt>
                <c:pt idx="28">
                  <c:v>37407</c:v>
                </c:pt>
                <c:pt idx="29">
                  <c:v>37437</c:v>
                </c:pt>
                <c:pt idx="30">
                  <c:v>37468</c:v>
                </c:pt>
                <c:pt idx="31">
                  <c:v>37499</c:v>
                </c:pt>
                <c:pt idx="32">
                  <c:v>37529</c:v>
                </c:pt>
                <c:pt idx="33">
                  <c:v>37560</c:v>
                </c:pt>
                <c:pt idx="34">
                  <c:v>37590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37772</c:v>
                </c:pt>
                <c:pt idx="41">
                  <c:v>37802</c:v>
                </c:pt>
                <c:pt idx="42">
                  <c:v>37833</c:v>
                </c:pt>
                <c:pt idx="43">
                  <c:v>37864</c:v>
                </c:pt>
                <c:pt idx="44">
                  <c:v>37894</c:v>
                </c:pt>
                <c:pt idx="45">
                  <c:v>37925</c:v>
                </c:pt>
                <c:pt idx="46">
                  <c:v>37955</c:v>
                </c:pt>
                <c:pt idx="47">
                  <c:v>37986</c:v>
                </c:pt>
                <c:pt idx="48">
                  <c:v>38017</c:v>
                </c:pt>
                <c:pt idx="49">
                  <c:v>38046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38199</c:v>
                </c:pt>
                <c:pt idx="55">
                  <c:v>38230</c:v>
                </c:pt>
                <c:pt idx="56">
                  <c:v>38260</c:v>
                </c:pt>
                <c:pt idx="57">
                  <c:v>38291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38472</c:v>
                </c:pt>
                <c:pt idx="64">
                  <c:v>38503</c:v>
                </c:pt>
                <c:pt idx="65">
                  <c:v>38533</c:v>
                </c:pt>
                <c:pt idx="66">
                  <c:v>38564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38717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38837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38990</c:v>
                </c:pt>
                <c:pt idx="81">
                  <c:v>39021</c:v>
                </c:pt>
                <c:pt idx="82">
                  <c:v>39051</c:v>
                </c:pt>
                <c:pt idx="83">
                  <c:v>39082</c:v>
                </c:pt>
                <c:pt idx="84">
                  <c:v>39113</c:v>
                </c:pt>
                <c:pt idx="85">
                  <c:v>39141</c:v>
                </c:pt>
                <c:pt idx="86">
                  <c:v>39172</c:v>
                </c:pt>
                <c:pt idx="87">
                  <c:v>39202</c:v>
                </c:pt>
                <c:pt idx="88">
                  <c:v>39233</c:v>
                </c:pt>
                <c:pt idx="89">
                  <c:v>39263</c:v>
                </c:pt>
                <c:pt idx="90">
                  <c:v>39294</c:v>
                </c:pt>
                <c:pt idx="91">
                  <c:v>39325</c:v>
                </c:pt>
                <c:pt idx="92">
                  <c:v>39355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39599</c:v>
                </c:pt>
                <c:pt idx="101">
                  <c:v>39629</c:v>
                </c:pt>
                <c:pt idx="102">
                  <c:v>39660</c:v>
                </c:pt>
                <c:pt idx="103">
                  <c:v>39691</c:v>
                </c:pt>
                <c:pt idx="104">
                  <c:v>39721</c:v>
                </c:pt>
                <c:pt idx="105">
                  <c:v>39752</c:v>
                </c:pt>
                <c:pt idx="106">
                  <c:v>39782</c:v>
                </c:pt>
                <c:pt idx="107">
                  <c:v>39813</c:v>
                </c:pt>
                <c:pt idx="108">
                  <c:v>39844</c:v>
                </c:pt>
                <c:pt idx="109">
                  <c:v>39872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  <c:pt idx="179">
                  <c:v>42004</c:v>
                </c:pt>
                <c:pt idx="180">
                  <c:v>42035</c:v>
                </c:pt>
                <c:pt idx="181">
                  <c:v>42063</c:v>
                </c:pt>
                <c:pt idx="182">
                  <c:v>42094</c:v>
                </c:pt>
                <c:pt idx="183">
                  <c:v>42124</c:v>
                </c:pt>
                <c:pt idx="184">
                  <c:v>42155</c:v>
                </c:pt>
                <c:pt idx="185">
                  <c:v>42185</c:v>
                </c:pt>
                <c:pt idx="186">
                  <c:v>42216</c:v>
                </c:pt>
                <c:pt idx="187">
                  <c:v>42247</c:v>
                </c:pt>
                <c:pt idx="188">
                  <c:v>42277</c:v>
                </c:pt>
                <c:pt idx="189">
                  <c:v>42308</c:v>
                </c:pt>
                <c:pt idx="190">
                  <c:v>42338</c:v>
                </c:pt>
                <c:pt idx="191">
                  <c:v>42369</c:v>
                </c:pt>
                <c:pt idx="192">
                  <c:v>42400</c:v>
                </c:pt>
                <c:pt idx="193">
                  <c:v>42429</c:v>
                </c:pt>
                <c:pt idx="194">
                  <c:v>42460</c:v>
                </c:pt>
                <c:pt idx="195">
                  <c:v>42490</c:v>
                </c:pt>
                <c:pt idx="196">
                  <c:v>42521</c:v>
                </c:pt>
                <c:pt idx="197">
                  <c:v>42551</c:v>
                </c:pt>
                <c:pt idx="198">
                  <c:v>42582</c:v>
                </c:pt>
                <c:pt idx="199">
                  <c:v>42613</c:v>
                </c:pt>
                <c:pt idx="200">
                  <c:v>42643</c:v>
                </c:pt>
                <c:pt idx="201">
                  <c:v>42674</c:v>
                </c:pt>
                <c:pt idx="202">
                  <c:v>42704</c:v>
                </c:pt>
                <c:pt idx="203">
                  <c:v>42735</c:v>
                </c:pt>
                <c:pt idx="204">
                  <c:v>42766</c:v>
                </c:pt>
                <c:pt idx="205">
                  <c:v>42794</c:v>
                </c:pt>
                <c:pt idx="206">
                  <c:v>42825</c:v>
                </c:pt>
                <c:pt idx="207">
                  <c:v>42855</c:v>
                </c:pt>
                <c:pt idx="208">
                  <c:v>42886</c:v>
                </c:pt>
                <c:pt idx="209">
                  <c:v>42916</c:v>
                </c:pt>
                <c:pt idx="210">
                  <c:v>42947</c:v>
                </c:pt>
                <c:pt idx="211">
                  <c:v>42978</c:v>
                </c:pt>
                <c:pt idx="212">
                  <c:v>43008</c:v>
                </c:pt>
                <c:pt idx="213">
                  <c:v>43039</c:v>
                </c:pt>
                <c:pt idx="214">
                  <c:v>43069</c:v>
                </c:pt>
                <c:pt idx="215">
                  <c:v>43100</c:v>
                </c:pt>
                <c:pt idx="216">
                  <c:v>43131</c:v>
                </c:pt>
                <c:pt idx="217">
                  <c:v>43159</c:v>
                </c:pt>
                <c:pt idx="218">
                  <c:v>43190</c:v>
                </c:pt>
                <c:pt idx="219">
                  <c:v>43220</c:v>
                </c:pt>
                <c:pt idx="220">
                  <c:v>43251</c:v>
                </c:pt>
                <c:pt idx="221">
                  <c:v>43281</c:v>
                </c:pt>
                <c:pt idx="222">
                  <c:v>43312</c:v>
                </c:pt>
                <c:pt idx="223">
                  <c:v>43343</c:v>
                </c:pt>
                <c:pt idx="224">
                  <c:v>43373</c:v>
                </c:pt>
                <c:pt idx="225">
                  <c:v>43404</c:v>
                </c:pt>
                <c:pt idx="226">
                  <c:v>43434</c:v>
                </c:pt>
                <c:pt idx="227">
                  <c:v>43465</c:v>
                </c:pt>
                <c:pt idx="228">
                  <c:v>43496</c:v>
                </c:pt>
                <c:pt idx="229">
                  <c:v>43524</c:v>
                </c:pt>
                <c:pt idx="230">
                  <c:v>43555</c:v>
                </c:pt>
                <c:pt idx="231">
                  <c:v>43585</c:v>
                </c:pt>
                <c:pt idx="232">
                  <c:v>43616</c:v>
                </c:pt>
                <c:pt idx="233">
                  <c:v>43646</c:v>
                </c:pt>
                <c:pt idx="234">
                  <c:v>43677</c:v>
                </c:pt>
                <c:pt idx="235">
                  <c:v>43708</c:v>
                </c:pt>
                <c:pt idx="236">
                  <c:v>43738</c:v>
                </c:pt>
                <c:pt idx="237">
                  <c:v>43769</c:v>
                </c:pt>
                <c:pt idx="238">
                  <c:v>43799</c:v>
                </c:pt>
                <c:pt idx="239">
                  <c:v>43830</c:v>
                </c:pt>
                <c:pt idx="240">
                  <c:v>43861</c:v>
                </c:pt>
                <c:pt idx="241">
                  <c:v>43890</c:v>
                </c:pt>
                <c:pt idx="242">
                  <c:v>43921</c:v>
                </c:pt>
                <c:pt idx="243">
                  <c:v>43951</c:v>
                </c:pt>
                <c:pt idx="244">
                  <c:v>43982</c:v>
                </c:pt>
                <c:pt idx="245">
                  <c:v>44012</c:v>
                </c:pt>
                <c:pt idx="246">
                  <c:v>44043</c:v>
                </c:pt>
                <c:pt idx="247">
                  <c:v>44074</c:v>
                </c:pt>
                <c:pt idx="248">
                  <c:v>44104</c:v>
                </c:pt>
                <c:pt idx="249">
                  <c:v>44135</c:v>
                </c:pt>
                <c:pt idx="250">
                  <c:v>44165</c:v>
                </c:pt>
                <c:pt idx="251">
                  <c:v>44196</c:v>
                </c:pt>
                <c:pt idx="252">
                  <c:v>44227</c:v>
                </c:pt>
                <c:pt idx="253">
                  <c:v>44255</c:v>
                </c:pt>
                <c:pt idx="254">
                  <c:v>44286</c:v>
                </c:pt>
                <c:pt idx="255">
                  <c:v>44316</c:v>
                </c:pt>
                <c:pt idx="256">
                  <c:v>44347</c:v>
                </c:pt>
                <c:pt idx="257">
                  <c:v>44377</c:v>
                </c:pt>
                <c:pt idx="258">
                  <c:v>44408</c:v>
                </c:pt>
                <c:pt idx="259">
                  <c:v>44439</c:v>
                </c:pt>
                <c:pt idx="260">
                  <c:v>44469</c:v>
                </c:pt>
                <c:pt idx="261">
                  <c:v>44500</c:v>
                </c:pt>
                <c:pt idx="262">
                  <c:v>44530</c:v>
                </c:pt>
                <c:pt idx="263">
                  <c:v>44561</c:v>
                </c:pt>
                <c:pt idx="264">
                  <c:v>44592</c:v>
                </c:pt>
                <c:pt idx="265">
                  <c:v>44620</c:v>
                </c:pt>
                <c:pt idx="266">
                  <c:v>44651</c:v>
                </c:pt>
                <c:pt idx="267">
                  <c:v>44681</c:v>
                </c:pt>
                <c:pt idx="268">
                  <c:v>44712</c:v>
                </c:pt>
                <c:pt idx="269">
                  <c:v>44742</c:v>
                </c:pt>
                <c:pt idx="270">
                  <c:v>44773</c:v>
                </c:pt>
                <c:pt idx="271">
                  <c:v>44804</c:v>
                </c:pt>
                <c:pt idx="272">
                  <c:v>44834</c:v>
                </c:pt>
                <c:pt idx="273">
                  <c:v>44865</c:v>
                </c:pt>
                <c:pt idx="274">
                  <c:v>44895</c:v>
                </c:pt>
                <c:pt idx="275">
                  <c:v>44926</c:v>
                </c:pt>
                <c:pt idx="276">
                  <c:v>44957</c:v>
                </c:pt>
                <c:pt idx="277">
                  <c:v>44985</c:v>
                </c:pt>
                <c:pt idx="278">
                  <c:v>45016</c:v>
                </c:pt>
                <c:pt idx="279">
                  <c:v>45046</c:v>
                </c:pt>
                <c:pt idx="280">
                  <c:v>45077</c:v>
                </c:pt>
                <c:pt idx="281">
                  <c:v>45107</c:v>
                </c:pt>
                <c:pt idx="282">
                  <c:v>45138</c:v>
                </c:pt>
                <c:pt idx="283">
                  <c:v>45169</c:v>
                </c:pt>
                <c:pt idx="284">
                  <c:v>45199</c:v>
                </c:pt>
                <c:pt idx="285">
                  <c:v>45230</c:v>
                </c:pt>
                <c:pt idx="286">
                  <c:v>45260</c:v>
                </c:pt>
                <c:pt idx="287">
                  <c:v>45291</c:v>
                </c:pt>
                <c:pt idx="288">
                  <c:v>45322</c:v>
                </c:pt>
                <c:pt idx="289">
                  <c:v>45351</c:v>
                </c:pt>
                <c:pt idx="290">
                  <c:v>45382</c:v>
                </c:pt>
                <c:pt idx="291">
                  <c:v>45412</c:v>
                </c:pt>
                <c:pt idx="292">
                  <c:v>45443</c:v>
                </c:pt>
                <c:pt idx="293">
                  <c:v>45473</c:v>
                </c:pt>
                <c:pt idx="294">
                  <c:v>45504</c:v>
                </c:pt>
                <c:pt idx="295">
                  <c:v>45535</c:v>
                </c:pt>
                <c:pt idx="296">
                  <c:v>45565</c:v>
                </c:pt>
                <c:pt idx="297">
                  <c:v>45596</c:v>
                </c:pt>
                <c:pt idx="298">
                  <c:v>45626</c:v>
                </c:pt>
                <c:pt idx="299">
                  <c:v>45657</c:v>
                </c:pt>
                <c:pt idx="300">
                  <c:v>45688</c:v>
                </c:pt>
                <c:pt idx="301">
                  <c:v>45716</c:v>
                </c:pt>
                <c:pt idx="302">
                  <c:v>45747</c:v>
                </c:pt>
                <c:pt idx="303">
                  <c:v>45777</c:v>
                </c:pt>
                <c:pt idx="304">
                  <c:v>45808</c:v>
                </c:pt>
                <c:pt idx="305">
                  <c:v>45838</c:v>
                </c:pt>
                <c:pt idx="306">
                  <c:v>45869</c:v>
                </c:pt>
                <c:pt idx="307">
                  <c:v>45900</c:v>
                </c:pt>
                <c:pt idx="308">
                  <c:v>45930</c:v>
                </c:pt>
                <c:pt idx="309">
                  <c:v>45961</c:v>
                </c:pt>
                <c:pt idx="310">
                  <c:v>45991</c:v>
                </c:pt>
                <c:pt idx="311">
                  <c:v>46022</c:v>
                </c:pt>
              </c:numCache>
            </c:numRef>
          </c:cat>
          <c:val>
            <c:numRef>
              <c:f>data!$L$506:$L$817</c:f>
              <c:numCache>
                <c:formatCode>General</c:formatCode>
                <c:ptCount val="312"/>
                <c:pt idx="14" formatCode="_(* #,##0_);_(* \(#,##0\);_(* &quot;-&quot;??_);_(@_)">
                  <c:v>1</c:v>
                </c:pt>
                <c:pt idx="15" formatCode="_(* #,##0_);_(* \(#,##0\);_(* &quot;-&quot;??_);_(@_)">
                  <c:v>1</c:v>
                </c:pt>
                <c:pt idx="16" formatCode="_(* #,##0_);_(* \(#,##0\);_(* &quot;-&quot;??_);_(@_)">
                  <c:v>1</c:v>
                </c:pt>
                <c:pt idx="17" formatCode="_(* #,##0_);_(* \(#,##0\);_(* &quot;-&quot;??_);_(@_)">
                  <c:v>1</c:v>
                </c:pt>
                <c:pt idx="18" formatCode="_(* #,##0_);_(* \(#,##0\);_(* &quot;-&quot;??_);_(@_)">
                  <c:v>1</c:v>
                </c:pt>
                <c:pt idx="19" formatCode="_(* #,##0_);_(* \(#,##0\);_(* &quot;-&quot;??_);_(@_)">
                  <c:v>1</c:v>
                </c:pt>
                <c:pt idx="20" formatCode="_(* #,##0_);_(* \(#,##0\);_(* &quot;-&quot;??_);_(@_)">
                  <c:v>1</c:v>
                </c:pt>
                <c:pt idx="21" formatCode="_(* #,##0_);_(* \(#,##0\);_(* &quot;-&quot;??_);_(@_)">
                  <c:v>1</c:v>
                </c:pt>
                <c:pt idx="22" formatCode="_(* #,##0_);_(* \(#,##0\);_(* &quot;-&quot;??_);_(@_)">
                  <c:v>1</c:v>
                </c:pt>
                <c:pt idx="95" formatCode="_(* #,##0_);_(* \(#,##0\);_(* &quot;-&quot;??_);_(@_)">
                  <c:v>1</c:v>
                </c:pt>
                <c:pt idx="96" formatCode="_(* #,##0_);_(* \(#,##0\);_(* &quot;-&quot;??_);_(@_)">
                  <c:v>1</c:v>
                </c:pt>
                <c:pt idx="97" formatCode="_(* #,##0_);_(* \(#,##0\);_(* &quot;-&quot;??_);_(@_)">
                  <c:v>1</c:v>
                </c:pt>
                <c:pt idx="98" formatCode="_(* #,##0_);_(* \(#,##0\);_(* &quot;-&quot;??_);_(@_)">
                  <c:v>1</c:v>
                </c:pt>
                <c:pt idx="99" formatCode="_(* #,##0_);_(* \(#,##0\);_(* &quot;-&quot;??_);_(@_)">
                  <c:v>1</c:v>
                </c:pt>
                <c:pt idx="100" formatCode="_(* #,##0_);_(* \(#,##0\);_(* &quot;-&quot;??_);_(@_)">
                  <c:v>1</c:v>
                </c:pt>
                <c:pt idx="101" formatCode="_(* #,##0_);_(* \(#,##0\);_(* &quot;-&quot;??_);_(@_)">
                  <c:v>1</c:v>
                </c:pt>
                <c:pt idx="102" formatCode="_(* #,##0_);_(* \(#,##0\);_(* &quot;-&quot;??_);_(@_)">
                  <c:v>1</c:v>
                </c:pt>
                <c:pt idx="103" formatCode="_(* #,##0_);_(* \(#,##0\);_(* &quot;-&quot;??_);_(@_)">
                  <c:v>1</c:v>
                </c:pt>
                <c:pt idx="104" formatCode="_(* #,##0_);_(* \(#,##0\);_(* &quot;-&quot;??_);_(@_)">
                  <c:v>1</c:v>
                </c:pt>
                <c:pt idx="105" formatCode="_(* #,##0_);_(* \(#,##0\);_(* &quot;-&quot;??_);_(@_)">
                  <c:v>1</c:v>
                </c:pt>
                <c:pt idx="106" formatCode="_(* #,##0_);_(* \(#,##0\);_(* &quot;-&quot;??_);_(@_)">
                  <c:v>1</c:v>
                </c:pt>
                <c:pt idx="107" formatCode="_(* #,##0_);_(* \(#,##0\);_(* &quot;-&quot;??_);_(@_)">
                  <c:v>1</c:v>
                </c:pt>
                <c:pt idx="108" formatCode="_(* #,##0_);_(* \(#,##0\);_(* &quot;-&quot;??_);_(@_)">
                  <c:v>1</c:v>
                </c:pt>
                <c:pt idx="109" formatCode="_(* #,##0_);_(* \(#,##0\);_(* &quot;-&quot;??_);_(@_)">
                  <c:v>1</c:v>
                </c:pt>
                <c:pt idx="110" formatCode="_(* #,##0_);_(* \(#,##0\);_(* &quot;-&quot;??_);_(@_)">
                  <c:v>1</c:v>
                </c:pt>
                <c:pt idx="111" formatCode="_(* #,##0_);_(* \(#,##0\);_(* &quot;-&quot;??_);_(@_)">
                  <c:v>1</c:v>
                </c:pt>
                <c:pt idx="112" formatCode="_(* #,##0_);_(* \(#,##0\);_(* &quot;-&quot;??_);_(@_)">
                  <c:v>1</c:v>
                </c:pt>
                <c:pt idx="113" formatCode="_(* #,##0_);_(* \(#,##0\);_(* &quot;-&quot;??_);_(@_)">
                  <c:v>1</c:v>
                </c:pt>
                <c:pt idx="242" formatCode="_(* #,##0_);_(* \(#,##0\);_(* &quot;-&quot;??_);_(@_)">
                  <c:v>1</c:v>
                </c:pt>
                <c:pt idx="243" formatCode="_(* #,##0_);_(* \(#,##0\);_(* &quot;-&quot;??_);_(@_)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4-4E8F-A39F-1547B1D2A37F}"/>
            </c:ext>
          </c:extLst>
        </c:ser>
        <c:ser>
          <c:idx val="2"/>
          <c:order val="2"/>
          <c:tx>
            <c:strRef>
              <c:f>data!$M$4</c:f>
              <c:strCache>
                <c:ptCount val="1"/>
                <c:pt idx="0">
                  <c:v> History-Forecast 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Pt>
            <c:idx val="15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B34-4E8F-A39F-1547B1D2A37F}"/>
              </c:ext>
            </c:extLst>
          </c:dPt>
          <c:dPt>
            <c:idx val="15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B34-4E8F-A39F-1547B1D2A37F}"/>
              </c:ext>
            </c:extLst>
          </c:dPt>
          <c:dPt>
            <c:idx val="15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B34-4E8F-A39F-1547B1D2A37F}"/>
              </c:ext>
            </c:extLst>
          </c:dPt>
          <c:dPt>
            <c:idx val="16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B34-4E8F-A39F-1547B1D2A37F}"/>
              </c:ext>
            </c:extLst>
          </c:dPt>
          <c:dPt>
            <c:idx val="273"/>
            <c:invertIfNegative val="0"/>
            <c:bubble3D val="0"/>
            <c:spPr>
              <a:solidFill>
                <a:srgbClr val="FF0000"/>
              </a:solidFill>
              <a:ln w="3175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A99-4336-88C1-8813281C06A4}"/>
              </c:ext>
            </c:extLst>
          </c:dPt>
          <c:dPt>
            <c:idx val="278"/>
            <c:invertIfNegative val="0"/>
            <c:bubble3D val="0"/>
            <c:spPr>
              <a:solidFill>
                <a:srgbClr val="FF0000"/>
              </a:solidFill>
              <a:ln w="3175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B23A-461C-B396-E23DC4539553}"/>
              </c:ext>
            </c:extLst>
          </c:dPt>
          <c:cat>
            <c:numRef>
              <c:f>data!$K$506:$K$817</c:f>
              <c:numCache>
                <c:formatCode>mm/dd/yy;@</c:formatCode>
                <c:ptCount val="312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36646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36799</c:v>
                </c:pt>
                <c:pt idx="9">
                  <c:v>36830</c:v>
                </c:pt>
                <c:pt idx="10">
                  <c:v>36860</c:v>
                </c:pt>
                <c:pt idx="11">
                  <c:v>36891</c:v>
                </c:pt>
                <c:pt idx="12">
                  <c:v>36922</c:v>
                </c:pt>
                <c:pt idx="13">
                  <c:v>36950</c:v>
                </c:pt>
                <c:pt idx="14">
                  <c:v>36981</c:v>
                </c:pt>
                <c:pt idx="15">
                  <c:v>37011</c:v>
                </c:pt>
                <c:pt idx="16">
                  <c:v>37042</c:v>
                </c:pt>
                <c:pt idx="17">
                  <c:v>37072</c:v>
                </c:pt>
                <c:pt idx="18">
                  <c:v>37103</c:v>
                </c:pt>
                <c:pt idx="19">
                  <c:v>37134</c:v>
                </c:pt>
                <c:pt idx="20">
                  <c:v>37164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37346</c:v>
                </c:pt>
                <c:pt idx="27">
                  <c:v>37376</c:v>
                </c:pt>
                <c:pt idx="28">
                  <c:v>37407</c:v>
                </c:pt>
                <c:pt idx="29">
                  <c:v>37437</c:v>
                </c:pt>
                <c:pt idx="30">
                  <c:v>37468</c:v>
                </c:pt>
                <c:pt idx="31">
                  <c:v>37499</c:v>
                </c:pt>
                <c:pt idx="32">
                  <c:v>37529</c:v>
                </c:pt>
                <c:pt idx="33">
                  <c:v>37560</c:v>
                </c:pt>
                <c:pt idx="34">
                  <c:v>37590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37772</c:v>
                </c:pt>
                <c:pt idx="41">
                  <c:v>37802</c:v>
                </c:pt>
                <c:pt idx="42">
                  <c:v>37833</c:v>
                </c:pt>
                <c:pt idx="43">
                  <c:v>37864</c:v>
                </c:pt>
                <c:pt idx="44">
                  <c:v>37894</c:v>
                </c:pt>
                <c:pt idx="45">
                  <c:v>37925</c:v>
                </c:pt>
                <c:pt idx="46">
                  <c:v>37955</c:v>
                </c:pt>
                <c:pt idx="47">
                  <c:v>37986</c:v>
                </c:pt>
                <c:pt idx="48">
                  <c:v>38017</c:v>
                </c:pt>
                <c:pt idx="49">
                  <c:v>38046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38199</c:v>
                </c:pt>
                <c:pt idx="55">
                  <c:v>38230</c:v>
                </c:pt>
                <c:pt idx="56">
                  <c:v>38260</c:v>
                </c:pt>
                <c:pt idx="57">
                  <c:v>38291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38472</c:v>
                </c:pt>
                <c:pt idx="64">
                  <c:v>38503</c:v>
                </c:pt>
                <c:pt idx="65">
                  <c:v>38533</c:v>
                </c:pt>
                <c:pt idx="66">
                  <c:v>38564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38717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38837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38990</c:v>
                </c:pt>
                <c:pt idx="81">
                  <c:v>39021</c:v>
                </c:pt>
                <c:pt idx="82">
                  <c:v>39051</c:v>
                </c:pt>
                <c:pt idx="83">
                  <c:v>39082</c:v>
                </c:pt>
                <c:pt idx="84">
                  <c:v>39113</c:v>
                </c:pt>
                <c:pt idx="85">
                  <c:v>39141</c:v>
                </c:pt>
                <c:pt idx="86">
                  <c:v>39172</c:v>
                </c:pt>
                <c:pt idx="87">
                  <c:v>39202</c:v>
                </c:pt>
                <c:pt idx="88">
                  <c:v>39233</c:v>
                </c:pt>
                <c:pt idx="89">
                  <c:v>39263</c:v>
                </c:pt>
                <c:pt idx="90">
                  <c:v>39294</c:v>
                </c:pt>
                <c:pt idx="91">
                  <c:v>39325</c:v>
                </c:pt>
                <c:pt idx="92">
                  <c:v>39355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39599</c:v>
                </c:pt>
                <c:pt idx="101">
                  <c:v>39629</c:v>
                </c:pt>
                <c:pt idx="102">
                  <c:v>39660</c:v>
                </c:pt>
                <c:pt idx="103">
                  <c:v>39691</c:v>
                </c:pt>
                <c:pt idx="104">
                  <c:v>39721</c:v>
                </c:pt>
                <c:pt idx="105">
                  <c:v>39752</c:v>
                </c:pt>
                <c:pt idx="106">
                  <c:v>39782</c:v>
                </c:pt>
                <c:pt idx="107">
                  <c:v>39813</c:v>
                </c:pt>
                <c:pt idx="108">
                  <c:v>39844</c:v>
                </c:pt>
                <c:pt idx="109">
                  <c:v>39872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  <c:pt idx="179">
                  <c:v>42004</c:v>
                </c:pt>
                <c:pt idx="180">
                  <c:v>42035</c:v>
                </c:pt>
                <c:pt idx="181">
                  <c:v>42063</c:v>
                </c:pt>
                <c:pt idx="182">
                  <c:v>42094</c:v>
                </c:pt>
                <c:pt idx="183">
                  <c:v>42124</c:v>
                </c:pt>
                <c:pt idx="184">
                  <c:v>42155</c:v>
                </c:pt>
                <c:pt idx="185">
                  <c:v>42185</c:v>
                </c:pt>
                <c:pt idx="186">
                  <c:v>42216</c:v>
                </c:pt>
                <c:pt idx="187">
                  <c:v>42247</c:v>
                </c:pt>
                <c:pt idx="188">
                  <c:v>42277</c:v>
                </c:pt>
                <c:pt idx="189">
                  <c:v>42308</c:v>
                </c:pt>
                <c:pt idx="190">
                  <c:v>42338</c:v>
                </c:pt>
                <c:pt idx="191">
                  <c:v>42369</c:v>
                </c:pt>
                <c:pt idx="192">
                  <c:v>42400</c:v>
                </c:pt>
                <c:pt idx="193">
                  <c:v>42429</c:v>
                </c:pt>
                <c:pt idx="194">
                  <c:v>42460</c:v>
                </c:pt>
                <c:pt idx="195">
                  <c:v>42490</c:v>
                </c:pt>
                <c:pt idx="196">
                  <c:v>42521</c:v>
                </c:pt>
                <c:pt idx="197">
                  <c:v>42551</c:v>
                </c:pt>
                <c:pt idx="198">
                  <c:v>42582</c:v>
                </c:pt>
                <c:pt idx="199">
                  <c:v>42613</c:v>
                </c:pt>
                <c:pt idx="200">
                  <c:v>42643</c:v>
                </c:pt>
                <c:pt idx="201">
                  <c:v>42674</c:v>
                </c:pt>
                <c:pt idx="202">
                  <c:v>42704</c:v>
                </c:pt>
                <c:pt idx="203">
                  <c:v>42735</c:v>
                </c:pt>
                <c:pt idx="204">
                  <c:v>42766</c:v>
                </c:pt>
                <c:pt idx="205">
                  <c:v>42794</c:v>
                </c:pt>
                <c:pt idx="206">
                  <c:v>42825</c:v>
                </c:pt>
                <c:pt idx="207">
                  <c:v>42855</c:v>
                </c:pt>
                <c:pt idx="208">
                  <c:v>42886</c:v>
                </c:pt>
                <c:pt idx="209">
                  <c:v>42916</c:v>
                </c:pt>
                <c:pt idx="210">
                  <c:v>42947</c:v>
                </c:pt>
                <c:pt idx="211">
                  <c:v>42978</c:v>
                </c:pt>
                <c:pt idx="212">
                  <c:v>43008</c:v>
                </c:pt>
                <c:pt idx="213">
                  <c:v>43039</c:v>
                </c:pt>
                <c:pt idx="214">
                  <c:v>43069</c:v>
                </c:pt>
                <c:pt idx="215">
                  <c:v>43100</c:v>
                </c:pt>
                <c:pt idx="216">
                  <c:v>43131</c:v>
                </c:pt>
                <c:pt idx="217">
                  <c:v>43159</c:v>
                </c:pt>
                <c:pt idx="218">
                  <c:v>43190</c:v>
                </c:pt>
                <c:pt idx="219">
                  <c:v>43220</c:v>
                </c:pt>
                <c:pt idx="220">
                  <c:v>43251</c:v>
                </c:pt>
                <c:pt idx="221">
                  <c:v>43281</c:v>
                </c:pt>
                <c:pt idx="222">
                  <c:v>43312</c:v>
                </c:pt>
                <c:pt idx="223">
                  <c:v>43343</c:v>
                </c:pt>
                <c:pt idx="224">
                  <c:v>43373</c:v>
                </c:pt>
                <c:pt idx="225">
                  <c:v>43404</c:v>
                </c:pt>
                <c:pt idx="226">
                  <c:v>43434</c:v>
                </c:pt>
                <c:pt idx="227">
                  <c:v>43465</c:v>
                </c:pt>
                <c:pt idx="228">
                  <c:v>43496</c:v>
                </c:pt>
                <c:pt idx="229">
                  <c:v>43524</c:v>
                </c:pt>
                <c:pt idx="230">
                  <c:v>43555</c:v>
                </c:pt>
                <c:pt idx="231">
                  <c:v>43585</c:v>
                </c:pt>
                <c:pt idx="232">
                  <c:v>43616</c:v>
                </c:pt>
                <c:pt idx="233">
                  <c:v>43646</c:v>
                </c:pt>
                <c:pt idx="234">
                  <c:v>43677</c:v>
                </c:pt>
                <c:pt idx="235">
                  <c:v>43708</c:v>
                </c:pt>
                <c:pt idx="236">
                  <c:v>43738</c:v>
                </c:pt>
                <c:pt idx="237">
                  <c:v>43769</c:v>
                </c:pt>
                <c:pt idx="238">
                  <c:v>43799</c:v>
                </c:pt>
                <c:pt idx="239">
                  <c:v>43830</c:v>
                </c:pt>
                <c:pt idx="240">
                  <c:v>43861</c:v>
                </c:pt>
                <c:pt idx="241">
                  <c:v>43890</c:v>
                </c:pt>
                <c:pt idx="242">
                  <c:v>43921</c:v>
                </c:pt>
                <c:pt idx="243">
                  <c:v>43951</c:v>
                </c:pt>
                <c:pt idx="244">
                  <c:v>43982</c:v>
                </c:pt>
                <c:pt idx="245">
                  <c:v>44012</c:v>
                </c:pt>
                <c:pt idx="246">
                  <c:v>44043</c:v>
                </c:pt>
                <c:pt idx="247">
                  <c:v>44074</c:v>
                </c:pt>
                <c:pt idx="248">
                  <c:v>44104</c:v>
                </c:pt>
                <c:pt idx="249">
                  <c:v>44135</c:v>
                </c:pt>
                <c:pt idx="250">
                  <c:v>44165</c:v>
                </c:pt>
                <c:pt idx="251">
                  <c:v>44196</c:v>
                </c:pt>
                <c:pt idx="252">
                  <c:v>44227</c:v>
                </c:pt>
                <c:pt idx="253">
                  <c:v>44255</c:v>
                </c:pt>
                <c:pt idx="254">
                  <c:v>44286</c:v>
                </c:pt>
                <c:pt idx="255">
                  <c:v>44316</c:v>
                </c:pt>
                <c:pt idx="256">
                  <c:v>44347</c:v>
                </c:pt>
                <c:pt idx="257">
                  <c:v>44377</c:v>
                </c:pt>
                <c:pt idx="258">
                  <c:v>44408</c:v>
                </c:pt>
                <c:pt idx="259">
                  <c:v>44439</c:v>
                </c:pt>
                <c:pt idx="260">
                  <c:v>44469</c:v>
                </c:pt>
                <c:pt idx="261">
                  <c:v>44500</c:v>
                </c:pt>
                <c:pt idx="262">
                  <c:v>44530</c:v>
                </c:pt>
                <c:pt idx="263">
                  <c:v>44561</c:v>
                </c:pt>
                <c:pt idx="264">
                  <c:v>44592</c:v>
                </c:pt>
                <c:pt idx="265">
                  <c:v>44620</c:v>
                </c:pt>
                <c:pt idx="266">
                  <c:v>44651</c:v>
                </c:pt>
                <c:pt idx="267">
                  <c:v>44681</c:v>
                </c:pt>
                <c:pt idx="268">
                  <c:v>44712</c:v>
                </c:pt>
                <c:pt idx="269">
                  <c:v>44742</c:v>
                </c:pt>
                <c:pt idx="270">
                  <c:v>44773</c:v>
                </c:pt>
                <c:pt idx="271">
                  <c:v>44804</c:v>
                </c:pt>
                <c:pt idx="272">
                  <c:v>44834</c:v>
                </c:pt>
                <c:pt idx="273">
                  <c:v>44865</c:v>
                </c:pt>
                <c:pt idx="274">
                  <c:v>44895</c:v>
                </c:pt>
                <c:pt idx="275">
                  <c:v>44926</c:v>
                </c:pt>
                <c:pt idx="276">
                  <c:v>44957</c:v>
                </c:pt>
                <c:pt idx="277">
                  <c:v>44985</c:v>
                </c:pt>
                <c:pt idx="278">
                  <c:v>45016</c:v>
                </c:pt>
                <c:pt idx="279">
                  <c:v>45046</c:v>
                </c:pt>
                <c:pt idx="280">
                  <c:v>45077</c:v>
                </c:pt>
                <c:pt idx="281">
                  <c:v>45107</c:v>
                </c:pt>
                <c:pt idx="282">
                  <c:v>45138</c:v>
                </c:pt>
                <c:pt idx="283">
                  <c:v>45169</c:v>
                </c:pt>
                <c:pt idx="284">
                  <c:v>45199</c:v>
                </c:pt>
                <c:pt idx="285">
                  <c:v>45230</c:v>
                </c:pt>
                <c:pt idx="286">
                  <c:v>45260</c:v>
                </c:pt>
                <c:pt idx="287">
                  <c:v>45291</c:v>
                </c:pt>
                <c:pt idx="288">
                  <c:v>45322</c:v>
                </c:pt>
                <c:pt idx="289">
                  <c:v>45351</c:v>
                </c:pt>
                <c:pt idx="290">
                  <c:v>45382</c:v>
                </c:pt>
                <c:pt idx="291">
                  <c:v>45412</c:v>
                </c:pt>
                <c:pt idx="292">
                  <c:v>45443</c:v>
                </c:pt>
                <c:pt idx="293">
                  <c:v>45473</c:v>
                </c:pt>
                <c:pt idx="294">
                  <c:v>45504</c:v>
                </c:pt>
                <c:pt idx="295">
                  <c:v>45535</c:v>
                </c:pt>
                <c:pt idx="296">
                  <c:v>45565</c:v>
                </c:pt>
                <c:pt idx="297">
                  <c:v>45596</c:v>
                </c:pt>
                <c:pt idx="298">
                  <c:v>45626</c:v>
                </c:pt>
                <c:pt idx="299">
                  <c:v>45657</c:v>
                </c:pt>
                <c:pt idx="300">
                  <c:v>45688</c:v>
                </c:pt>
                <c:pt idx="301">
                  <c:v>45716</c:v>
                </c:pt>
                <c:pt idx="302">
                  <c:v>45747</c:v>
                </c:pt>
                <c:pt idx="303">
                  <c:v>45777</c:v>
                </c:pt>
                <c:pt idx="304">
                  <c:v>45808</c:v>
                </c:pt>
                <c:pt idx="305">
                  <c:v>45838</c:v>
                </c:pt>
                <c:pt idx="306">
                  <c:v>45869</c:v>
                </c:pt>
                <c:pt idx="307">
                  <c:v>45900</c:v>
                </c:pt>
                <c:pt idx="308">
                  <c:v>45930</c:v>
                </c:pt>
                <c:pt idx="309">
                  <c:v>45961</c:v>
                </c:pt>
                <c:pt idx="310">
                  <c:v>45991</c:v>
                </c:pt>
                <c:pt idx="311">
                  <c:v>46022</c:v>
                </c:pt>
              </c:numCache>
            </c:numRef>
          </c:cat>
          <c:val>
            <c:numRef>
              <c:f>data!$M$506:$M$817</c:f>
              <c:numCache>
                <c:formatCode>General</c:formatCode>
                <c:ptCount val="312"/>
                <c:pt idx="282" formatCode="_(* #,##0_);_(* \(#,##0\);_(* &quot;-&quot;??_);_(@_)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B34-4E8F-A39F-1547B1D2A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434411120"/>
        <c:axId val="434410728"/>
      </c:barChart>
      <c:lineChart>
        <c:grouping val="standard"/>
        <c:varyColors val="0"/>
        <c:ser>
          <c:idx val="0"/>
          <c:order val="0"/>
          <c:tx>
            <c:strRef>
              <c:f>data!$B$3</c:f>
              <c:strCache>
                <c:ptCount val="1"/>
                <c:pt idx="0">
                  <c:v>HST1</c:v>
                </c:pt>
              </c:strCache>
            </c:strRef>
          </c:tx>
          <c:spPr>
            <a:ln w="28575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data!$A$178:$A$281</c:f>
              <c:numCache>
                <c:formatCode>mm/dd/yy;@</c:formatCode>
                <c:ptCount val="104"/>
                <c:pt idx="0">
                  <c:v>36616</c:v>
                </c:pt>
                <c:pt idx="1">
                  <c:v>36707</c:v>
                </c:pt>
                <c:pt idx="2">
                  <c:v>36799</c:v>
                </c:pt>
                <c:pt idx="3">
                  <c:v>36891</c:v>
                </c:pt>
                <c:pt idx="4">
                  <c:v>36981</c:v>
                </c:pt>
                <c:pt idx="5">
                  <c:v>37072</c:v>
                </c:pt>
                <c:pt idx="6">
                  <c:v>37164</c:v>
                </c:pt>
                <c:pt idx="7">
                  <c:v>37256</c:v>
                </c:pt>
                <c:pt idx="8">
                  <c:v>37346</c:v>
                </c:pt>
                <c:pt idx="9">
                  <c:v>37437</c:v>
                </c:pt>
                <c:pt idx="10">
                  <c:v>37529</c:v>
                </c:pt>
                <c:pt idx="11">
                  <c:v>37621</c:v>
                </c:pt>
                <c:pt idx="12">
                  <c:v>37711</c:v>
                </c:pt>
                <c:pt idx="13">
                  <c:v>37802</c:v>
                </c:pt>
                <c:pt idx="14">
                  <c:v>37894</c:v>
                </c:pt>
                <c:pt idx="15">
                  <c:v>37986</c:v>
                </c:pt>
                <c:pt idx="16">
                  <c:v>38077</c:v>
                </c:pt>
                <c:pt idx="17">
                  <c:v>38168</c:v>
                </c:pt>
                <c:pt idx="18">
                  <c:v>38260</c:v>
                </c:pt>
                <c:pt idx="19">
                  <c:v>38352</c:v>
                </c:pt>
                <c:pt idx="20">
                  <c:v>38442</c:v>
                </c:pt>
                <c:pt idx="21">
                  <c:v>38533</c:v>
                </c:pt>
                <c:pt idx="22">
                  <c:v>38625</c:v>
                </c:pt>
                <c:pt idx="23">
                  <c:v>38717</c:v>
                </c:pt>
                <c:pt idx="24">
                  <c:v>38807</c:v>
                </c:pt>
                <c:pt idx="25">
                  <c:v>38898</c:v>
                </c:pt>
                <c:pt idx="26">
                  <c:v>38990</c:v>
                </c:pt>
                <c:pt idx="27">
                  <c:v>39082</c:v>
                </c:pt>
                <c:pt idx="28">
                  <c:v>39172</c:v>
                </c:pt>
                <c:pt idx="29">
                  <c:v>39263</c:v>
                </c:pt>
                <c:pt idx="30">
                  <c:v>39355</c:v>
                </c:pt>
                <c:pt idx="31">
                  <c:v>39447</c:v>
                </c:pt>
                <c:pt idx="32">
                  <c:v>39538</c:v>
                </c:pt>
                <c:pt idx="33">
                  <c:v>39629</c:v>
                </c:pt>
                <c:pt idx="34">
                  <c:v>39721</c:v>
                </c:pt>
                <c:pt idx="35">
                  <c:v>39813</c:v>
                </c:pt>
                <c:pt idx="36">
                  <c:v>39903</c:v>
                </c:pt>
                <c:pt idx="37">
                  <c:v>39994</c:v>
                </c:pt>
                <c:pt idx="38">
                  <c:v>40086</c:v>
                </c:pt>
                <c:pt idx="39">
                  <c:v>40178</c:v>
                </c:pt>
                <c:pt idx="40">
                  <c:v>40268</c:v>
                </c:pt>
                <c:pt idx="41">
                  <c:v>40359</c:v>
                </c:pt>
                <c:pt idx="42">
                  <c:v>40451</c:v>
                </c:pt>
                <c:pt idx="43">
                  <c:v>40543</c:v>
                </c:pt>
                <c:pt idx="44">
                  <c:v>40633</c:v>
                </c:pt>
                <c:pt idx="45">
                  <c:v>40724</c:v>
                </c:pt>
                <c:pt idx="46">
                  <c:v>40816</c:v>
                </c:pt>
                <c:pt idx="47">
                  <c:v>40908</c:v>
                </c:pt>
                <c:pt idx="48">
                  <c:v>40999</c:v>
                </c:pt>
                <c:pt idx="49">
                  <c:v>41090</c:v>
                </c:pt>
                <c:pt idx="50">
                  <c:v>41182</c:v>
                </c:pt>
                <c:pt idx="51">
                  <c:v>41274</c:v>
                </c:pt>
                <c:pt idx="52">
                  <c:v>41364</c:v>
                </c:pt>
                <c:pt idx="53">
                  <c:v>41455</c:v>
                </c:pt>
                <c:pt idx="54">
                  <c:v>41547</c:v>
                </c:pt>
                <c:pt idx="55">
                  <c:v>41639</c:v>
                </c:pt>
                <c:pt idx="56">
                  <c:v>41729</c:v>
                </c:pt>
                <c:pt idx="57">
                  <c:v>41820</c:v>
                </c:pt>
                <c:pt idx="58">
                  <c:v>41912</c:v>
                </c:pt>
                <c:pt idx="59">
                  <c:v>42004</c:v>
                </c:pt>
                <c:pt idx="60">
                  <c:v>42094</c:v>
                </c:pt>
                <c:pt idx="61">
                  <c:v>42185</c:v>
                </c:pt>
                <c:pt idx="62">
                  <c:v>42277</c:v>
                </c:pt>
                <c:pt idx="63">
                  <c:v>42369</c:v>
                </c:pt>
                <c:pt idx="64">
                  <c:v>42460</c:v>
                </c:pt>
                <c:pt idx="65">
                  <c:v>42551</c:v>
                </c:pt>
                <c:pt idx="66">
                  <c:v>42643</c:v>
                </c:pt>
                <c:pt idx="67">
                  <c:v>42735</c:v>
                </c:pt>
                <c:pt idx="68">
                  <c:v>42825</c:v>
                </c:pt>
                <c:pt idx="69">
                  <c:v>42916</c:v>
                </c:pt>
                <c:pt idx="70">
                  <c:v>43008</c:v>
                </c:pt>
                <c:pt idx="71">
                  <c:v>43100</c:v>
                </c:pt>
                <c:pt idx="72">
                  <c:v>43190</c:v>
                </c:pt>
                <c:pt idx="73">
                  <c:v>43281</c:v>
                </c:pt>
                <c:pt idx="74">
                  <c:v>43373</c:v>
                </c:pt>
                <c:pt idx="75">
                  <c:v>43465</c:v>
                </c:pt>
                <c:pt idx="76">
                  <c:v>43555</c:v>
                </c:pt>
                <c:pt idx="77">
                  <c:v>43646</c:v>
                </c:pt>
                <c:pt idx="78">
                  <c:v>43738</c:v>
                </c:pt>
                <c:pt idx="79">
                  <c:v>43830</c:v>
                </c:pt>
                <c:pt idx="80">
                  <c:v>43921</c:v>
                </c:pt>
                <c:pt idx="81">
                  <c:v>44012</c:v>
                </c:pt>
                <c:pt idx="82">
                  <c:v>44104</c:v>
                </c:pt>
                <c:pt idx="83">
                  <c:v>44196</c:v>
                </c:pt>
                <c:pt idx="84">
                  <c:v>44286</c:v>
                </c:pt>
                <c:pt idx="85">
                  <c:v>44377</c:v>
                </c:pt>
                <c:pt idx="86">
                  <c:v>44469</c:v>
                </c:pt>
                <c:pt idx="87">
                  <c:v>44561</c:v>
                </c:pt>
                <c:pt idx="88">
                  <c:v>44651</c:v>
                </c:pt>
                <c:pt idx="89">
                  <c:v>44742</c:v>
                </c:pt>
                <c:pt idx="90">
                  <c:v>44834</c:v>
                </c:pt>
                <c:pt idx="91">
                  <c:v>44926</c:v>
                </c:pt>
                <c:pt idx="92">
                  <c:v>45016</c:v>
                </c:pt>
                <c:pt idx="93">
                  <c:v>45107</c:v>
                </c:pt>
                <c:pt idx="94">
                  <c:v>45199</c:v>
                </c:pt>
                <c:pt idx="95">
                  <c:v>45291</c:v>
                </c:pt>
                <c:pt idx="96">
                  <c:v>45382</c:v>
                </c:pt>
                <c:pt idx="97">
                  <c:v>45473</c:v>
                </c:pt>
                <c:pt idx="98">
                  <c:v>45565</c:v>
                </c:pt>
                <c:pt idx="99">
                  <c:v>45657</c:v>
                </c:pt>
                <c:pt idx="100">
                  <c:v>45747</c:v>
                </c:pt>
                <c:pt idx="101">
                  <c:v>45838</c:v>
                </c:pt>
                <c:pt idx="102">
                  <c:v>45930</c:v>
                </c:pt>
                <c:pt idx="103">
                  <c:v>46022</c:v>
                </c:pt>
              </c:numCache>
            </c:numRef>
          </c:cat>
          <c:val>
            <c:numRef>
              <c:f>data!$B$178:$B$281</c:f>
              <c:numCache>
                <c:formatCode>0</c:formatCode>
                <c:ptCount val="104"/>
                <c:pt idx="0">
                  <c:v>1278.6666666666699</c:v>
                </c:pt>
                <c:pt idx="1">
                  <c:v>1235.6666666666699</c:v>
                </c:pt>
                <c:pt idx="2">
                  <c:v>1189.3333333333301</c:v>
                </c:pt>
                <c:pt idx="3">
                  <c:v>1224.3333333333301</c:v>
                </c:pt>
                <c:pt idx="4">
                  <c:v>1257.6666666666699</c:v>
                </c:pt>
                <c:pt idx="5">
                  <c:v>1297</c:v>
                </c:pt>
                <c:pt idx="6">
                  <c:v>1275.6666666666699</c:v>
                </c:pt>
                <c:pt idx="7">
                  <c:v>1256.3333333333301</c:v>
                </c:pt>
                <c:pt idx="8">
                  <c:v>1370.3333333333301</c:v>
                </c:pt>
                <c:pt idx="9">
                  <c:v>1349</c:v>
                </c:pt>
                <c:pt idx="10">
                  <c:v>1338.6666666666699</c:v>
                </c:pt>
                <c:pt idx="11">
                  <c:v>1395</c:v>
                </c:pt>
                <c:pt idx="12">
                  <c:v>1412.3333333333301</c:v>
                </c:pt>
                <c:pt idx="13">
                  <c:v>1426</c:v>
                </c:pt>
                <c:pt idx="14">
                  <c:v>1524.6666666666699</c:v>
                </c:pt>
                <c:pt idx="15">
                  <c:v>1657.3333333333301</c:v>
                </c:pt>
                <c:pt idx="16">
                  <c:v>1557.6666666666699</c:v>
                </c:pt>
                <c:pt idx="17">
                  <c:v>1608</c:v>
                </c:pt>
                <c:pt idx="18">
                  <c:v>1640.3333333333301</c:v>
                </c:pt>
                <c:pt idx="19">
                  <c:v>1610.6666666666699</c:v>
                </c:pt>
                <c:pt idx="20">
                  <c:v>1704.6666666666699</c:v>
                </c:pt>
                <c:pt idx="21">
                  <c:v>1697</c:v>
                </c:pt>
                <c:pt idx="22">
                  <c:v>1747</c:v>
                </c:pt>
                <c:pt idx="23">
                  <c:v>1725.3333333333301</c:v>
                </c:pt>
                <c:pt idx="24">
                  <c:v>1742.6666666666699</c:v>
                </c:pt>
                <c:pt idx="25">
                  <c:v>1510.6666666666699</c:v>
                </c:pt>
                <c:pt idx="26">
                  <c:v>1390.6666666666699</c:v>
                </c:pt>
                <c:pt idx="27">
                  <c:v>1250.3333333333301</c:v>
                </c:pt>
                <c:pt idx="28">
                  <c:v>1173.6666666666699</c:v>
                </c:pt>
                <c:pt idx="29">
                  <c:v>1152.6666666666699</c:v>
                </c:pt>
                <c:pt idx="30">
                  <c:v>978</c:v>
                </c:pt>
                <c:pt idx="31">
                  <c:v>838.66666666666697</c:v>
                </c:pt>
                <c:pt idx="32">
                  <c:v>741.66666666666697</c:v>
                </c:pt>
                <c:pt idx="33">
                  <c:v>669.33333333333303</c:v>
                </c:pt>
                <c:pt idx="34">
                  <c:v>586.33333333333303</c:v>
                </c:pt>
                <c:pt idx="35">
                  <c:v>468</c:v>
                </c:pt>
                <c:pt idx="36">
                  <c:v>356.33333333333297</c:v>
                </c:pt>
                <c:pt idx="37">
                  <c:v>425.66666666666703</c:v>
                </c:pt>
                <c:pt idx="38">
                  <c:v>502</c:v>
                </c:pt>
                <c:pt idx="39">
                  <c:v>485.66666666666703</c:v>
                </c:pt>
                <c:pt idx="40">
                  <c:v>526</c:v>
                </c:pt>
                <c:pt idx="41">
                  <c:v>489.33333333333297</c:v>
                </c:pt>
                <c:pt idx="42">
                  <c:v>430.66666666666703</c:v>
                </c:pt>
                <c:pt idx="43">
                  <c:v>439.66666666666703</c:v>
                </c:pt>
                <c:pt idx="44">
                  <c:v>416.66666666666703</c:v>
                </c:pt>
                <c:pt idx="45">
                  <c:v>421.33333333333297</c:v>
                </c:pt>
                <c:pt idx="46">
                  <c:v>424</c:v>
                </c:pt>
                <c:pt idx="47">
                  <c:v>475.33333333333297</c:v>
                </c:pt>
                <c:pt idx="48">
                  <c:v>485.33333333333297</c:v>
                </c:pt>
                <c:pt idx="49">
                  <c:v>515.33333333333303</c:v>
                </c:pt>
                <c:pt idx="50">
                  <c:v>549</c:v>
                </c:pt>
                <c:pt idx="51">
                  <c:v>598.33333333333303</c:v>
                </c:pt>
                <c:pt idx="52" formatCode="0.000000">
                  <c:v>626.33333333333303</c:v>
                </c:pt>
                <c:pt idx="53">
                  <c:v>603</c:v>
                </c:pt>
                <c:pt idx="54">
                  <c:v>600.33333333333303</c:v>
                </c:pt>
                <c:pt idx="55">
                  <c:v>647</c:v>
                </c:pt>
                <c:pt idx="56">
                  <c:v>604.33333333333303</c:v>
                </c:pt>
                <c:pt idx="57">
                  <c:v>633.66666666666697</c:v>
                </c:pt>
                <c:pt idx="58">
                  <c:v>654.66666666666697</c:v>
                </c:pt>
                <c:pt idx="59">
                  <c:v>692.33333333333303</c:v>
                </c:pt>
                <c:pt idx="60">
                  <c:v>638</c:v>
                </c:pt>
                <c:pt idx="61">
                  <c:v>716.66666666666697</c:v>
                </c:pt>
                <c:pt idx="62">
                  <c:v>746.33333333333303</c:v>
                </c:pt>
                <c:pt idx="63">
                  <c:v>748</c:v>
                </c:pt>
                <c:pt idx="64" formatCode="#,##0">
                  <c:v>788</c:v>
                </c:pt>
                <c:pt idx="65" formatCode="#,##0">
                  <c:v>766.33333333333303</c:v>
                </c:pt>
                <c:pt idx="66" formatCode="#,##0">
                  <c:v>760</c:v>
                </c:pt>
                <c:pt idx="67" formatCode="#,##0">
                  <c:v>825.66666666666697</c:v>
                </c:pt>
                <c:pt idx="68" formatCode="#,##0">
                  <c:v>828.33333333333303</c:v>
                </c:pt>
                <c:pt idx="69" formatCode="#,##0">
                  <c:v>841.33333333333303</c:v>
                </c:pt>
                <c:pt idx="70" formatCode="#,##0">
                  <c:v>849</c:v>
                </c:pt>
                <c:pt idx="71" formatCode="#,##0">
                  <c:v>875.33333333333303</c:v>
                </c:pt>
                <c:pt idx="72" formatCode="#,##0">
                  <c:v>880.33333333333303</c:v>
                </c:pt>
                <c:pt idx="73" formatCode="#,##0">
                  <c:v>914.66666666666697</c:v>
                </c:pt>
                <c:pt idx="74" formatCode="#,##0">
                  <c:v>881.33333333333303</c:v>
                </c:pt>
                <c:pt idx="75" formatCode="#,##0">
                  <c:v>809.33333333333303</c:v>
                </c:pt>
                <c:pt idx="76" formatCode="#,##0">
                  <c:v>845</c:v>
                </c:pt>
                <c:pt idx="77" formatCode="#,##0">
                  <c:v>864</c:v>
                </c:pt>
                <c:pt idx="78" formatCode="#,##0">
                  <c:v>907.33333333333303</c:v>
                </c:pt>
                <c:pt idx="79" formatCode="#,##0">
                  <c:v>939.33333333333303</c:v>
                </c:pt>
                <c:pt idx="80">
                  <c:v>962</c:v>
                </c:pt>
                <c:pt idx="81">
                  <c:v>776.66666666666697</c:v>
                </c:pt>
                <c:pt idx="82">
                  <c:v>1052.3333333333301</c:v>
                </c:pt>
                <c:pt idx="83" formatCode="#,##0">
                  <c:v>1221.3333333333301</c:v>
                </c:pt>
                <c:pt idx="84" formatCode="_(* #,##0_);_(* \(#,##0\);_(* &quot;-&quot;??_);_(@_)">
                  <c:v>1130.6666666666699</c:v>
                </c:pt>
                <c:pt idx="85" formatCode="_(* #,##0_);_(* \(#,##0\);_(* &quot;-&quot;??_);_(@_)">
                  <c:v>1108.3333333333301</c:v>
                </c:pt>
                <c:pt idx="86" formatCode="_(* #,##0_);_(* \(#,##0\);_(* &quot;-&quot;??_);_(@_)">
                  <c:v>1109.6666666666699</c:v>
                </c:pt>
                <c:pt idx="87" formatCode="_(* #,##0_);_(* \(#,##0\);_(* &quot;-&quot;??_);_(@_)">
                  <c:v>1178.3333333333301</c:v>
                </c:pt>
                <c:pt idx="88" formatCode="_(* #,##0_);_(* \(#,##0\);_(* &quot;-&quot;??_);_(@_)">
                  <c:v>1182.3333333333301</c:v>
                </c:pt>
                <c:pt idx="89" formatCode="_(* #,##0_);_(* \(#,##0\);_(* &quot;-&quot;??_);_(@_)">
                  <c:v>1084.3333333333301</c:v>
                </c:pt>
                <c:pt idx="90" formatCode="_(* #,##0_);_(* \(#,##0\);_(* &quot;-&quot;??_);_(@_)">
                  <c:v>901.33333333333303</c:v>
                </c:pt>
                <c:pt idx="91" formatCode="_(* #,##0_);_(* \(#,##0\);_(* &quot;-&quot;??_);_(@_)">
                  <c:v>849.66666666666697</c:v>
                </c:pt>
                <c:pt idx="92">
                  <c:v>833.66666666666697</c:v>
                </c:pt>
                <c:pt idx="93">
                  <c:v>929.66666666666697</c:v>
                </c:pt>
                <c:pt idx="94" formatCode="_(* #,##0_);_(* \(#,##0\);_(* &quot;-&quot;??_);_(@_)">
                  <c:v>940</c:v>
                </c:pt>
                <c:pt idx="95" formatCode="_(* #,##0_);_(* \(#,##0\);_(* &quot;-&quot;??_);_(@_)">
                  <c:v>915</c:v>
                </c:pt>
                <c:pt idx="96" formatCode="_(* #,##0_);_(* \(#,##0\);_(* &quot;-&quot;??_);_(@_)">
                  <c:v>930</c:v>
                </c:pt>
                <c:pt idx="97" formatCode="#,##0">
                  <c:v>940</c:v>
                </c:pt>
                <c:pt idx="98" formatCode="#,##0">
                  <c:v>950</c:v>
                </c:pt>
                <c:pt idx="99" formatCode="#,##0">
                  <c:v>965</c:v>
                </c:pt>
                <c:pt idx="100" formatCode="#,##0">
                  <c:v>980</c:v>
                </c:pt>
                <c:pt idx="101" formatCode="#,##0">
                  <c:v>1010</c:v>
                </c:pt>
                <c:pt idx="102" formatCode="#,##0">
                  <c:v>1040</c:v>
                </c:pt>
                <c:pt idx="103" formatCode="#,##0">
                  <c:v>1076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B34-4E8F-A39F-1547B1D2A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655272"/>
        <c:axId val="357107936"/>
      </c:lineChart>
      <c:dateAx>
        <c:axId val="356655272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ln w="9525">
            <a:solidFill>
              <a:srgbClr val="000000"/>
            </a:solidFill>
          </a:ln>
        </c:spPr>
        <c:txPr>
          <a:bodyPr/>
          <a:lstStyle/>
          <a:p>
            <a:pPr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57107936"/>
        <c:crosses val="autoZero"/>
        <c:auto val="1"/>
        <c:lblOffset val="100"/>
        <c:baseTimeUnit val="months"/>
        <c:majorUnit val="12"/>
        <c:majorTimeUnit val="months"/>
      </c:dateAx>
      <c:valAx>
        <c:axId val="357107936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9525">
            <a:solidFill>
              <a:srgbClr val="000000"/>
            </a:solidFill>
          </a:ln>
        </c:spPr>
        <c:txPr>
          <a:bodyPr/>
          <a:lstStyle/>
          <a:p>
            <a:pPr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56655272"/>
        <c:crossesAt val="36586"/>
        <c:crossBetween val="between"/>
      </c:valAx>
      <c:valAx>
        <c:axId val="434410728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 w="9525">
            <a:solidFill>
              <a:srgbClr val="838383">
                <a:lumMod val="50000"/>
              </a:srgbClr>
            </a:solidFill>
          </a:ln>
        </c:spPr>
        <c:crossAx val="434411120"/>
        <c:crosses val="max"/>
        <c:crossBetween val="between"/>
      </c:valAx>
      <c:dateAx>
        <c:axId val="434411120"/>
        <c:scaling>
          <c:orientation val="minMax"/>
        </c:scaling>
        <c:delete val="0"/>
        <c:axPos val="b"/>
        <c:numFmt formatCode="mm/dd/yy;@" sourceLinked="0"/>
        <c:majorTickMark val="none"/>
        <c:minorTickMark val="none"/>
        <c:tickLblPos val="none"/>
        <c:spPr>
          <a:noFill/>
          <a:ln>
            <a:noFill/>
          </a:ln>
        </c:spPr>
        <c:crossAx val="434410728"/>
        <c:crosses val="autoZero"/>
        <c:auto val="0"/>
        <c:lblOffset val="100"/>
        <c:baseTimeUnit val="months"/>
        <c:majorUnit val="12"/>
      </c:dateAx>
      <c:spPr>
        <a:noFill/>
        <a:ln w="127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200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488854733755499E-2"/>
          <c:y val="6.1691075845652747E-2"/>
          <c:w val="0.89830852091073254"/>
          <c:h val="0.84375630718684946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data!$S$4</c:f>
              <c:strCache>
                <c:ptCount val="1"/>
                <c:pt idx="0">
                  <c:v> U.S. Recession Dates, (0=Not Recession, 1=Recession) </c:v>
                </c:pt>
              </c:strCache>
            </c:strRef>
          </c:tx>
          <c:spPr>
            <a:solidFill>
              <a:sysClr val="window" lastClr="FFFFFF">
                <a:lumMod val="85000"/>
                <a:alpha val="50000"/>
              </a:sysClr>
            </a:solidFill>
            <a:ln w="19050">
              <a:solidFill>
                <a:sysClr val="window" lastClr="FFFFFF">
                  <a:lumMod val="95000"/>
                  <a:alpha val="50000"/>
                </a:sysClr>
              </a:solidFill>
            </a:ln>
          </c:spPr>
          <c:invertIfNegative val="0"/>
          <c:cat>
            <c:numRef>
              <c:f>data!$R$544:$R$789</c:f>
              <c:numCache>
                <c:formatCode>mm/dd/yy;@</c:formatCode>
                <c:ptCount val="246"/>
                <c:pt idx="0">
                  <c:v>37711</c:v>
                </c:pt>
                <c:pt idx="1">
                  <c:v>37741</c:v>
                </c:pt>
                <c:pt idx="2">
                  <c:v>37772</c:v>
                </c:pt>
                <c:pt idx="3">
                  <c:v>37802</c:v>
                </c:pt>
                <c:pt idx="4">
                  <c:v>37833</c:v>
                </c:pt>
                <c:pt idx="5">
                  <c:v>37864</c:v>
                </c:pt>
                <c:pt idx="6">
                  <c:v>37894</c:v>
                </c:pt>
                <c:pt idx="7">
                  <c:v>37925</c:v>
                </c:pt>
                <c:pt idx="8">
                  <c:v>37955</c:v>
                </c:pt>
                <c:pt idx="9">
                  <c:v>37986</c:v>
                </c:pt>
                <c:pt idx="10">
                  <c:v>38017</c:v>
                </c:pt>
                <c:pt idx="11">
                  <c:v>38046</c:v>
                </c:pt>
                <c:pt idx="12">
                  <c:v>38077</c:v>
                </c:pt>
                <c:pt idx="13">
                  <c:v>38107</c:v>
                </c:pt>
                <c:pt idx="14">
                  <c:v>38138</c:v>
                </c:pt>
                <c:pt idx="15">
                  <c:v>38168</c:v>
                </c:pt>
                <c:pt idx="16">
                  <c:v>38199</c:v>
                </c:pt>
                <c:pt idx="17">
                  <c:v>38230</c:v>
                </c:pt>
                <c:pt idx="18">
                  <c:v>38260</c:v>
                </c:pt>
                <c:pt idx="19">
                  <c:v>38291</c:v>
                </c:pt>
                <c:pt idx="20">
                  <c:v>38321</c:v>
                </c:pt>
                <c:pt idx="21">
                  <c:v>38352</c:v>
                </c:pt>
                <c:pt idx="22">
                  <c:v>38383</c:v>
                </c:pt>
                <c:pt idx="23">
                  <c:v>38411</c:v>
                </c:pt>
                <c:pt idx="24">
                  <c:v>38442</c:v>
                </c:pt>
                <c:pt idx="25">
                  <c:v>38472</c:v>
                </c:pt>
                <c:pt idx="26">
                  <c:v>38503</c:v>
                </c:pt>
                <c:pt idx="27">
                  <c:v>38533</c:v>
                </c:pt>
                <c:pt idx="28">
                  <c:v>38564</c:v>
                </c:pt>
                <c:pt idx="29">
                  <c:v>38595</c:v>
                </c:pt>
                <c:pt idx="30">
                  <c:v>38625</c:v>
                </c:pt>
                <c:pt idx="31">
                  <c:v>38656</c:v>
                </c:pt>
                <c:pt idx="32">
                  <c:v>38686</c:v>
                </c:pt>
                <c:pt idx="33">
                  <c:v>38717</c:v>
                </c:pt>
                <c:pt idx="34">
                  <c:v>38748</c:v>
                </c:pt>
                <c:pt idx="35">
                  <c:v>38776</c:v>
                </c:pt>
                <c:pt idx="36">
                  <c:v>38807</c:v>
                </c:pt>
                <c:pt idx="37">
                  <c:v>38837</c:v>
                </c:pt>
                <c:pt idx="38">
                  <c:v>38868</c:v>
                </c:pt>
                <c:pt idx="39">
                  <c:v>38898</c:v>
                </c:pt>
                <c:pt idx="40">
                  <c:v>38929</c:v>
                </c:pt>
                <c:pt idx="41">
                  <c:v>38960</c:v>
                </c:pt>
                <c:pt idx="42">
                  <c:v>38990</c:v>
                </c:pt>
                <c:pt idx="43">
                  <c:v>39021</c:v>
                </c:pt>
                <c:pt idx="44">
                  <c:v>39051</c:v>
                </c:pt>
                <c:pt idx="45">
                  <c:v>39082</c:v>
                </c:pt>
                <c:pt idx="46">
                  <c:v>39113</c:v>
                </c:pt>
                <c:pt idx="47">
                  <c:v>39141</c:v>
                </c:pt>
                <c:pt idx="48">
                  <c:v>39172</c:v>
                </c:pt>
                <c:pt idx="49">
                  <c:v>39202</c:v>
                </c:pt>
                <c:pt idx="50">
                  <c:v>39233</c:v>
                </c:pt>
                <c:pt idx="51">
                  <c:v>39263</c:v>
                </c:pt>
                <c:pt idx="52">
                  <c:v>39294</c:v>
                </c:pt>
                <c:pt idx="53">
                  <c:v>39325</c:v>
                </c:pt>
                <c:pt idx="54">
                  <c:v>39355</c:v>
                </c:pt>
                <c:pt idx="55">
                  <c:v>39386</c:v>
                </c:pt>
                <c:pt idx="56">
                  <c:v>39416</c:v>
                </c:pt>
                <c:pt idx="57">
                  <c:v>39447</c:v>
                </c:pt>
                <c:pt idx="58">
                  <c:v>39478</c:v>
                </c:pt>
                <c:pt idx="59">
                  <c:v>39507</c:v>
                </c:pt>
                <c:pt idx="60">
                  <c:v>39538</c:v>
                </c:pt>
                <c:pt idx="61">
                  <c:v>39568</c:v>
                </c:pt>
                <c:pt idx="62">
                  <c:v>39599</c:v>
                </c:pt>
                <c:pt idx="63">
                  <c:v>39629</c:v>
                </c:pt>
                <c:pt idx="64">
                  <c:v>39660</c:v>
                </c:pt>
                <c:pt idx="65">
                  <c:v>39691</c:v>
                </c:pt>
                <c:pt idx="66">
                  <c:v>39721</c:v>
                </c:pt>
                <c:pt idx="67">
                  <c:v>39752</c:v>
                </c:pt>
                <c:pt idx="68">
                  <c:v>39782</c:v>
                </c:pt>
                <c:pt idx="69">
                  <c:v>39813</c:v>
                </c:pt>
                <c:pt idx="70">
                  <c:v>39844</c:v>
                </c:pt>
                <c:pt idx="71">
                  <c:v>39872</c:v>
                </c:pt>
                <c:pt idx="72">
                  <c:v>39903</c:v>
                </c:pt>
                <c:pt idx="73">
                  <c:v>39933</c:v>
                </c:pt>
                <c:pt idx="74">
                  <c:v>39964</c:v>
                </c:pt>
                <c:pt idx="75">
                  <c:v>39994</c:v>
                </c:pt>
                <c:pt idx="76">
                  <c:v>40025</c:v>
                </c:pt>
                <c:pt idx="77">
                  <c:v>40056</c:v>
                </c:pt>
                <c:pt idx="78">
                  <c:v>40086</c:v>
                </c:pt>
                <c:pt idx="79">
                  <c:v>40117</c:v>
                </c:pt>
                <c:pt idx="80">
                  <c:v>40147</c:v>
                </c:pt>
                <c:pt idx="81">
                  <c:v>40178</c:v>
                </c:pt>
                <c:pt idx="82">
                  <c:v>40209</c:v>
                </c:pt>
                <c:pt idx="83">
                  <c:v>40237</c:v>
                </c:pt>
                <c:pt idx="84">
                  <c:v>40268</c:v>
                </c:pt>
                <c:pt idx="85">
                  <c:v>40298</c:v>
                </c:pt>
                <c:pt idx="86">
                  <c:v>40329</c:v>
                </c:pt>
                <c:pt idx="87">
                  <c:v>40359</c:v>
                </c:pt>
                <c:pt idx="88">
                  <c:v>40390</c:v>
                </c:pt>
                <c:pt idx="89">
                  <c:v>40421</c:v>
                </c:pt>
                <c:pt idx="90">
                  <c:v>40451</c:v>
                </c:pt>
                <c:pt idx="91">
                  <c:v>40482</c:v>
                </c:pt>
                <c:pt idx="92">
                  <c:v>40512</c:v>
                </c:pt>
                <c:pt idx="93">
                  <c:v>40543</c:v>
                </c:pt>
                <c:pt idx="94">
                  <c:v>40574</c:v>
                </c:pt>
                <c:pt idx="95">
                  <c:v>40602</c:v>
                </c:pt>
                <c:pt idx="96">
                  <c:v>40633</c:v>
                </c:pt>
                <c:pt idx="97">
                  <c:v>40663</c:v>
                </c:pt>
                <c:pt idx="98">
                  <c:v>40694</c:v>
                </c:pt>
                <c:pt idx="99">
                  <c:v>40724</c:v>
                </c:pt>
                <c:pt idx="100">
                  <c:v>40755</c:v>
                </c:pt>
                <c:pt idx="101">
                  <c:v>40786</c:v>
                </c:pt>
                <c:pt idx="102">
                  <c:v>40816</c:v>
                </c:pt>
                <c:pt idx="103">
                  <c:v>40847</c:v>
                </c:pt>
                <c:pt idx="104">
                  <c:v>40877</c:v>
                </c:pt>
                <c:pt idx="105">
                  <c:v>40908</c:v>
                </c:pt>
                <c:pt idx="106">
                  <c:v>40939</c:v>
                </c:pt>
                <c:pt idx="107">
                  <c:v>40968</c:v>
                </c:pt>
                <c:pt idx="108">
                  <c:v>40999</c:v>
                </c:pt>
                <c:pt idx="109">
                  <c:v>41029</c:v>
                </c:pt>
                <c:pt idx="110">
                  <c:v>41060</c:v>
                </c:pt>
                <c:pt idx="111">
                  <c:v>41090</c:v>
                </c:pt>
                <c:pt idx="112">
                  <c:v>41121</c:v>
                </c:pt>
                <c:pt idx="113">
                  <c:v>41152</c:v>
                </c:pt>
                <c:pt idx="114">
                  <c:v>41182</c:v>
                </c:pt>
                <c:pt idx="115">
                  <c:v>41213</c:v>
                </c:pt>
                <c:pt idx="116">
                  <c:v>41243</c:v>
                </c:pt>
                <c:pt idx="117">
                  <c:v>41274</c:v>
                </c:pt>
                <c:pt idx="118">
                  <c:v>41305</c:v>
                </c:pt>
                <c:pt idx="119">
                  <c:v>41333</c:v>
                </c:pt>
                <c:pt idx="120">
                  <c:v>41364</c:v>
                </c:pt>
                <c:pt idx="121">
                  <c:v>41394</c:v>
                </c:pt>
                <c:pt idx="122">
                  <c:v>41425</c:v>
                </c:pt>
                <c:pt idx="123">
                  <c:v>41455</c:v>
                </c:pt>
                <c:pt idx="124">
                  <c:v>41486</c:v>
                </c:pt>
                <c:pt idx="125">
                  <c:v>41517</c:v>
                </c:pt>
                <c:pt idx="126">
                  <c:v>41547</c:v>
                </c:pt>
                <c:pt idx="127">
                  <c:v>41578</c:v>
                </c:pt>
                <c:pt idx="128">
                  <c:v>41608</c:v>
                </c:pt>
                <c:pt idx="129">
                  <c:v>41639</c:v>
                </c:pt>
                <c:pt idx="130">
                  <c:v>41670</c:v>
                </c:pt>
                <c:pt idx="131">
                  <c:v>41698</c:v>
                </c:pt>
                <c:pt idx="132">
                  <c:v>41729</c:v>
                </c:pt>
                <c:pt idx="133">
                  <c:v>41759</c:v>
                </c:pt>
                <c:pt idx="134">
                  <c:v>41790</c:v>
                </c:pt>
                <c:pt idx="135">
                  <c:v>41820</c:v>
                </c:pt>
                <c:pt idx="136">
                  <c:v>41851</c:v>
                </c:pt>
                <c:pt idx="137">
                  <c:v>41882</c:v>
                </c:pt>
                <c:pt idx="138">
                  <c:v>41912</c:v>
                </c:pt>
                <c:pt idx="139">
                  <c:v>41943</c:v>
                </c:pt>
                <c:pt idx="140">
                  <c:v>41973</c:v>
                </c:pt>
                <c:pt idx="141">
                  <c:v>42004</c:v>
                </c:pt>
                <c:pt idx="142">
                  <c:v>42035</c:v>
                </c:pt>
                <c:pt idx="143">
                  <c:v>42063</c:v>
                </c:pt>
                <c:pt idx="144">
                  <c:v>42094</c:v>
                </c:pt>
                <c:pt idx="145">
                  <c:v>42124</c:v>
                </c:pt>
                <c:pt idx="146">
                  <c:v>42155</c:v>
                </c:pt>
                <c:pt idx="147">
                  <c:v>42185</c:v>
                </c:pt>
                <c:pt idx="148">
                  <c:v>42216</c:v>
                </c:pt>
                <c:pt idx="149">
                  <c:v>42247</c:v>
                </c:pt>
                <c:pt idx="150">
                  <c:v>42277</c:v>
                </c:pt>
                <c:pt idx="151">
                  <c:v>42308</c:v>
                </c:pt>
                <c:pt idx="152">
                  <c:v>42338</c:v>
                </c:pt>
                <c:pt idx="153">
                  <c:v>42369</c:v>
                </c:pt>
                <c:pt idx="154">
                  <c:v>42400</c:v>
                </c:pt>
                <c:pt idx="155">
                  <c:v>42429</c:v>
                </c:pt>
                <c:pt idx="156">
                  <c:v>42460</c:v>
                </c:pt>
                <c:pt idx="157">
                  <c:v>42490</c:v>
                </c:pt>
                <c:pt idx="158">
                  <c:v>42521</c:v>
                </c:pt>
                <c:pt idx="159">
                  <c:v>42551</c:v>
                </c:pt>
                <c:pt idx="160">
                  <c:v>42582</c:v>
                </c:pt>
                <c:pt idx="161">
                  <c:v>42613</c:v>
                </c:pt>
                <c:pt idx="162">
                  <c:v>42643</c:v>
                </c:pt>
                <c:pt idx="163">
                  <c:v>42674</c:v>
                </c:pt>
                <c:pt idx="164">
                  <c:v>42704</c:v>
                </c:pt>
                <c:pt idx="165">
                  <c:v>42735</c:v>
                </c:pt>
                <c:pt idx="166">
                  <c:v>42766</c:v>
                </c:pt>
                <c:pt idx="167">
                  <c:v>42794</c:v>
                </c:pt>
                <c:pt idx="168">
                  <c:v>42825</c:v>
                </c:pt>
                <c:pt idx="169">
                  <c:v>42855</c:v>
                </c:pt>
                <c:pt idx="170">
                  <c:v>42886</c:v>
                </c:pt>
                <c:pt idx="171">
                  <c:v>42916</c:v>
                </c:pt>
                <c:pt idx="172">
                  <c:v>42947</c:v>
                </c:pt>
                <c:pt idx="173">
                  <c:v>42978</c:v>
                </c:pt>
                <c:pt idx="174">
                  <c:v>43008</c:v>
                </c:pt>
                <c:pt idx="175">
                  <c:v>43039</c:v>
                </c:pt>
                <c:pt idx="176">
                  <c:v>43069</c:v>
                </c:pt>
                <c:pt idx="177">
                  <c:v>43100</c:v>
                </c:pt>
                <c:pt idx="178" formatCode="_(* #,##0_);_(* \(#,##0\);_(* &quot;-&quot;??_);_(@_)">
                  <c:v>43131</c:v>
                </c:pt>
                <c:pt idx="179" formatCode="_(* #,##0_);_(* \(#,##0\);_(* &quot;-&quot;??_);_(@_)">
                  <c:v>43159</c:v>
                </c:pt>
                <c:pt idx="180" formatCode="_(* #,##0_);_(* \(#,##0\);_(* &quot;-&quot;??_);_(@_)">
                  <c:v>43190</c:v>
                </c:pt>
                <c:pt idx="181" formatCode="_(* #,##0_);_(* \(#,##0\);_(* &quot;-&quot;??_);_(@_)">
                  <c:v>43220</c:v>
                </c:pt>
                <c:pt idx="182" formatCode="_(* #,##0_);_(* \(#,##0\);_(* &quot;-&quot;??_);_(@_)">
                  <c:v>43251</c:v>
                </c:pt>
                <c:pt idx="183" formatCode="_(* #,##0_);_(* \(#,##0\);_(* &quot;-&quot;??_);_(@_)">
                  <c:v>43281</c:v>
                </c:pt>
                <c:pt idx="184" formatCode="_(* #,##0_);_(* \(#,##0\);_(* &quot;-&quot;??_);_(@_)">
                  <c:v>43312</c:v>
                </c:pt>
                <c:pt idx="185" formatCode="_(* #,##0_);_(* \(#,##0\);_(* &quot;-&quot;??_);_(@_)">
                  <c:v>43343</c:v>
                </c:pt>
                <c:pt idx="186" formatCode="_(* #,##0_);_(* \(#,##0\);_(* &quot;-&quot;??_);_(@_)">
                  <c:v>43373</c:v>
                </c:pt>
                <c:pt idx="187" formatCode="_(* #,##0_);_(* \(#,##0\);_(* &quot;-&quot;??_);_(@_)">
                  <c:v>43404</c:v>
                </c:pt>
                <c:pt idx="188" formatCode="_(* #,##0_);_(* \(#,##0\);_(* &quot;-&quot;??_);_(@_)">
                  <c:v>43434</c:v>
                </c:pt>
                <c:pt idx="189" formatCode="_(* #,##0_);_(* \(#,##0\);_(* &quot;-&quot;??_);_(@_)">
                  <c:v>43465</c:v>
                </c:pt>
                <c:pt idx="190" formatCode="_(* #,##0_);_(* \(#,##0\);_(* &quot;-&quot;??_);_(@_)">
                  <c:v>43496</c:v>
                </c:pt>
                <c:pt idx="191" formatCode="_(* #,##0_);_(* \(#,##0\);_(* &quot;-&quot;??_);_(@_)">
                  <c:v>43524</c:v>
                </c:pt>
                <c:pt idx="192" formatCode="_(* #,##0_);_(* \(#,##0\);_(* &quot;-&quot;??_);_(@_)">
                  <c:v>43555</c:v>
                </c:pt>
                <c:pt idx="193" formatCode="_(* #,##0_);_(* \(#,##0\);_(* &quot;-&quot;??_);_(@_)">
                  <c:v>43585</c:v>
                </c:pt>
                <c:pt idx="194" formatCode="_(* #,##0_);_(* \(#,##0\);_(* &quot;-&quot;??_);_(@_)">
                  <c:v>43616</c:v>
                </c:pt>
                <c:pt idx="195" formatCode="_(* #,##0_);_(* \(#,##0\);_(* &quot;-&quot;??_);_(@_)">
                  <c:v>43646</c:v>
                </c:pt>
                <c:pt idx="196" formatCode="_(* #,##0_);_(* \(#,##0\);_(* &quot;-&quot;??_);_(@_)">
                  <c:v>43677</c:v>
                </c:pt>
                <c:pt idx="197" formatCode="_(* #,##0_);_(* \(#,##0\);_(* &quot;-&quot;??_);_(@_)">
                  <c:v>43708</c:v>
                </c:pt>
                <c:pt idx="198" formatCode="_(* #,##0_);_(* \(#,##0\);_(* &quot;-&quot;??_);_(@_)">
                  <c:v>43738</c:v>
                </c:pt>
                <c:pt idx="199" formatCode="_(* #,##0_);_(* \(#,##0\);_(* &quot;-&quot;??_);_(@_)">
                  <c:v>43769</c:v>
                </c:pt>
                <c:pt idx="200" formatCode="_(* #,##0_);_(* \(#,##0\);_(* &quot;-&quot;??_);_(@_)">
                  <c:v>43799</c:v>
                </c:pt>
                <c:pt idx="201" formatCode="_(* #,##0_);_(* \(#,##0\);_(* &quot;-&quot;??_);_(@_)">
                  <c:v>43830</c:v>
                </c:pt>
                <c:pt idx="202" formatCode="_(* #,##0_);_(* \(#,##0\);_(* &quot;-&quot;??_);_(@_)">
                  <c:v>43861</c:v>
                </c:pt>
                <c:pt idx="203" formatCode="_(* #,##0_);_(* \(#,##0\);_(* &quot;-&quot;??_);_(@_)">
                  <c:v>43890</c:v>
                </c:pt>
                <c:pt idx="204" formatCode="_(* #,##0_);_(* \(#,##0\);_(* &quot;-&quot;??_);_(@_)">
                  <c:v>43921</c:v>
                </c:pt>
                <c:pt idx="205" formatCode="_(* #,##0_);_(* \(#,##0\);_(* &quot;-&quot;??_);_(@_)">
                  <c:v>43951</c:v>
                </c:pt>
                <c:pt idx="206" formatCode="_(* #,##0_);_(* \(#,##0\);_(* &quot;-&quot;??_);_(@_)">
                  <c:v>43982</c:v>
                </c:pt>
                <c:pt idx="207" formatCode="_(* #,##0_);_(* \(#,##0\);_(* &quot;-&quot;??_);_(@_)">
                  <c:v>44012</c:v>
                </c:pt>
                <c:pt idx="208" formatCode="_(* #,##0_);_(* \(#,##0\);_(* &quot;-&quot;??_);_(@_)">
                  <c:v>44043</c:v>
                </c:pt>
                <c:pt idx="209" formatCode="_(* #,##0_);_(* \(#,##0\);_(* &quot;-&quot;??_);_(@_)">
                  <c:v>44074</c:v>
                </c:pt>
                <c:pt idx="210" formatCode="_(* #,##0_);_(* \(#,##0\);_(* &quot;-&quot;??_);_(@_)">
                  <c:v>44104</c:v>
                </c:pt>
                <c:pt idx="211" formatCode="_(* #,##0_);_(* \(#,##0\);_(* &quot;-&quot;??_);_(@_)">
                  <c:v>44135</c:v>
                </c:pt>
                <c:pt idx="212" formatCode="_(* #,##0_);_(* \(#,##0\);_(* &quot;-&quot;??_);_(@_)">
                  <c:v>44165</c:v>
                </c:pt>
                <c:pt idx="213" formatCode="_(* #,##0_);_(* \(#,##0\);_(* &quot;-&quot;??_);_(@_)">
                  <c:v>44196</c:v>
                </c:pt>
                <c:pt idx="214" formatCode="_(* #,##0_);_(* \(#,##0\);_(* &quot;-&quot;??_);_(@_)">
                  <c:v>44227</c:v>
                </c:pt>
                <c:pt idx="215" formatCode="_(* #,##0_);_(* \(#,##0\);_(* &quot;-&quot;??_);_(@_)">
                  <c:v>44255</c:v>
                </c:pt>
                <c:pt idx="216" formatCode="_(* #,##0_);_(* \(#,##0\);_(* &quot;-&quot;??_);_(@_)">
                  <c:v>44286</c:v>
                </c:pt>
                <c:pt idx="217" formatCode="_(* #,##0_);_(* \(#,##0\);_(* &quot;-&quot;??_);_(@_)">
                  <c:v>44316</c:v>
                </c:pt>
                <c:pt idx="218" formatCode="_(* #,##0_);_(* \(#,##0\);_(* &quot;-&quot;??_);_(@_)">
                  <c:v>44347</c:v>
                </c:pt>
                <c:pt idx="219" formatCode="_(* #,##0_);_(* \(#,##0\);_(* &quot;-&quot;??_);_(@_)">
                  <c:v>44377</c:v>
                </c:pt>
                <c:pt idx="220" formatCode="_(* #,##0_);_(* \(#,##0\);_(* &quot;-&quot;??_);_(@_)">
                  <c:v>44408</c:v>
                </c:pt>
                <c:pt idx="221" formatCode="_(* #,##0_);_(* \(#,##0\);_(* &quot;-&quot;??_);_(@_)">
                  <c:v>44439</c:v>
                </c:pt>
                <c:pt idx="222" formatCode="_(* #,##0_);_(* \(#,##0\);_(* &quot;-&quot;??_);_(@_)">
                  <c:v>44469</c:v>
                </c:pt>
                <c:pt idx="223" formatCode="_(* #,##0_);_(* \(#,##0\);_(* &quot;-&quot;??_);_(@_)">
                  <c:v>44500</c:v>
                </c:pt>
                <c:pt idx="224" formatCode="_(* #,##0_);_(* \(#,##0\);_(* &quot;-&quot;??_);_(@_)">
                  <c:v>44530</c:v>
                </c:pt>
                <c:pt idx="225" formatCode="_(* #,##0_);_(* \(#,##0\);_(* &quot;-&quot;??_);_(@_)">
                  <c:v>44561</c:v>
                </c:pt>
                <c:pt idx="226" formatCode="_(* #,##0_);_(* \(#,##0\);_(* &quot;-&quot;??_);_(@_)">
                  <c:v>44592</c:v>
                </c:pt>
                <c:pt idx="227" formatCode="_(* #,##0_);_(* \(#,##0\);_(* &quot;-&quot;??_);_(@_)">
                  <c:v>44620</c:v>
                </c:pt>
                <c:pt idx="228" formatCode="_(* #,##0_);_(* \(#,##0\);_(* &quot;-&quot;??_);_(@_)">
                  <c:v>44651</c:v>
                </c:pt>
                <c:pt idx="229" formatCode="_(* #,##0_);_(* \(#,##0\);_(* &quot;-&quot;??_);_(@_)">
                  <c:v>44681</c:v>
                </c:pt>
                <c:pt idx="230" formatCode="_(* #,##0_);_(* \(#,##0\);_(* &quot;-&quot;??_);_(@_)">
                  <c:v>44712</c:v>
                </c:pt>
                <c:pt idx="231" formatCode="_(* #,##0_);_(* \(#,##0\);_(* &quot;-&quot;??_);_(@_)">
                  <c:v>44742</c:v>
                </c:pt>
                <c:pt idx="232" formatCode="_(* #,##0_);_(* \(#,##0\);_(* &quot;-&quot;??_);_(@_)">
                  <c:v>44773</c:v>
                </c:pt>
                <c:pt idx="233" formatCode="_(* #,##0_);_(* \(#,##0\);_(* &quot;-&quot;??_);_(@_)">
                  <c:v>44804</c:v>
                </c:pt>
                <c:pt idx="234" formatCode="_(* #,##0_);_(* \(#,##0\);_(* &quot;-&quot;??_);_(@_)">
                  <c:v>44834</c:v>
                </c:pt>
                <c:pt idx="235" formatCode="_(* #,##0_);_(* \(#,##0\);_(* &quot;-&quot;??_);_(@_)">
                  <c:v>44865</c:v>
                </c:pt>
                <c:pt idx="236" formatCode="_(* #,##0_);_(* \(#,##0\);_(* &quot;-&quot;??_);_(@_)">
                  <c:v>44895</c:v>
                </c:pt>
                <c:pt idx="237" formatCode="_(* #,##0_);_(* \(#,##0\);_(* &quot;-&quot;??_);_(@_)">
                  <c:v>44926</c:v>
                </c:pt>
                <c:pt idx="238" formatCode="_(* #,##0_);_(* \(#,##0\);_(* &quot;-&quot;??_);_(@_)">
                  <c:v>44957</c:v>
                </c:pt>
                <c:pt idx="239" formatCode="_(* #,##0_);_(* \(#,##0\);_(* &quot;-&quot;??_);_(@_)">
                  <c:v>44985</c:v>
                </c:pt>
                <c:pt idx="240" formatCode="_(* #,##0_);_(* \(#,##0\);_(* &quot;-&quot;??_);_(@_)">
                  <c:v>45016</c:v>
                </c:pt>
                <c:pt idx="241" formatCode="_(* #,##0_);_(* \(#,##0\);_(* &quot;-&quot;??_);_(@_)">
                  <c:v>45046</c:v>
                </c:pt>
                <c:pt idx="242" formatCode="_(* #,##0_);_(* \(#,##0\);_(* &quot;-&quot;??_);_(@_)">
                  <c:v>45077</c:v>
                </c:pt>
                <c:pt idx="243" formatCode="_(* #,##0_);_(* \(#,##0\);_(* &quot;-&quot;??_);_(@_)">
                  <c:v>45107</c:v>
                </c:pt>
                <c:pt idx="244" formatCode="_(* #,##0_);_(* \(#,##0\);_(* &quot;-&quot;??_);_(@_)">
                  <c:v>45138</c:v>
                </c:pt>
                <c:pt idx="245" formatCode="_(* #,##0_);_(* \(#,##0\);_(* &quot;-&quot;??_);_(@_)">
                  <c:v>45169</c:v>
                </c:pt>
              </c:numCache>
            </c:numRef>
          </c:cat>
          <c:val>
            <c:numRef>
              <c:f>data!$S$544:$S$789</c:f>
              <c:numCache>
                <c:formatCode>_(* #,##0_);_(* \(#,##0\);_(* "-"??_);_(@_)</c:formatCode>
                <c:ptCount val="2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6A-4E90-BE73-5F07F198C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04409936"/>
        <c:axId val="704409608"/>
      </c:barChart>
      <c:lineChart>
        <c:grouping val="standard"/>
        <c:varyColors val="0"/>
        <c:ser>
          <c:idx val="0"/>
          <c:order val="0"/>
          <c:tx>
            <c:strRef>
              <c:f>data!$C$13</c:f>
              <c:strCache>
                <c:ptCount val="1"/>
                <c:pt idx="0">
                  <c:v>CPI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231"/>
              <c:layout>
                <c:manualLayout>
                  <c:x val="-9.6930575502633565E-2"/>
                  <c:y val="-2.058827900090108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solidFill>
                          <a:srgbClr val="002060"/>
                        </a:solidFill>
                      </a:defRPr>
                    </a:pPr>
                    <a:r>
                      <a:rPr lang="en-US" dirty="0"/>
                      <a:t>June 2022</a:t>
                    </a:r>
                    <a:r>
                      <a:rPr lang="en-US" baseline="0" dirty="0"/>
                      <a:t>, </a:t>
                    </a:r>
                    <a:fld id="{353A730C-C156-47A7-968E-BB53BB595492}" type="VALUE">
                      <a:rPr lang="en-US" baseline="0"/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65000"/>
                      <a:lumOff val="35000"/>
                    </a:srgbClr>
                  </a:solidFill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05-41F7-9A2D-3431E361275A}"/>
                </c:ext>
              </c:extLst>
            </c:dLbl>
            <c:dLbl>
              <c:idx val="24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D05-41F7-9A2D-3431E361275A}"/>
                </c:ext>
              </c:extLst>
            </c:dLbl>
            <c:dLbl>
              <c:idx val="24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486-4F1C-92C8-AD5129858B4F}"/>
                </c:ext>
              </c:extLst>
            </c:dLbl>
            <c:dLbl>
              <c:idx val="24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5E9-4AA5-9A65-E39AD03D5E38}"/>
                </c:ext>
              </c:extLst>
            </c:dLbl>
            <c:dLbl>
              <c:idx val="24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21-4386-AC92-FA6E95B158D5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1"/>
              </c:ext>
            </c:extLst>
          </c:dLbls>
          <c:cat>
            <c:numRef>
              <c:f>data!$A$544:$A$789</c:f>
              <c:numCache>
                <c:formatCode>mm/dd/yy;@</c:formatCode>
                <c:ptCount val="246"/>
                <c:pt idx="0">
                  <c:v>37711</c:v>
                </c:pt>
                <c:pt idx="1">
                  <c:v>37741</c:v>
                </c:pt>
                <c:pt idx="2">
                  <c:v>37772</c:v>
                </c:pt>
                <c:pt idx="3">
                  <c:v>37802</c:v>
                </c:pt>
                <c:pt idx="4">
                  <c:v>37833</c:v>
                </c:pt>
                <c:pt idx="5">
                  <c:v>37864</c:v>
                </c:pt>
                <c:pt idx="6">
                  <c:v>37894</c:v>
                </c:pt>
                <c:pt idx="7">
                  <c:v>37925</c:v>
                </c:pt>
                <c:pt idx="8">
                  <c:v>37955</c:v>
                </c:pt>
                <c:pt idx="9">
                  <c:v>37986</c:v>
                </c:pt>
                <c:pt idx="10">
                  <c:v>38017</c:v>
                </c:pt>
                <c:pt idx="11">
                  <c:v>38046</c:v>
                </c:pt>
                <c:pt idx="12">
                  <c:v>38077</c:v>
                </c:pt>
                <c:pt idx="13">
                  <c:v>38107</c:v>
                </c:pt>
                <c:pt idx="14">
                  <c:v>38138</c:v>
                </c:pt>
                <c:pt idx="15">
                  <c:v>38168</c:v>
                </c:pt>
                <c:pt idx="16">
                  <c:v>38199</c:v>
                </c:pt>
                <c:pt idx="17">
                  <c:v>38230</c:v>
                </c:pt>
                <c:pt idx="18">
                  <c:v>38260</c:v>
                </c:pt>
                <c:pt idx="19">
                  <c:v>38291</c:v>
                </c:pt>
                <c:pt idx="20">
                  <c:v>38321</c:v>
                </c:pt>
                <c:pt idx="21">
                  <c:v>38352</c:v>
                </c:pt>
                <c:pt idx="22">
                  <c:v>38383</c:v>
                </c:pt>
                <c:pt idx="23">
                  <c:v>38411</c:v>
                </c:pt>
                <c:pt idx="24">
                  <c:v>38442</c:v>
                </c:pt>
                <c:pt idx="25">
                  <c:v>38472</c:v>
                </c:pt>
                <c:pt idx="26">
                  <c:v>38503</c:v>
                </c:pt>
                <c:pt idx="27">
                  <c:v>38533</c:v>
                </c:pt>
                <c:pt idx="28">
                  <c:v>38564</c:v>
                </c:pt>
                <c:pt idx="29">
                  <c:v>38595</c:v>
                </c:pt>
                <c:pt idx="30">
                  <c:v>38625</c:v>
                </c:pt>
                <c:pt idx="31">
                  <c:v>38656</c:v>
                </c:pt>
                <c:pt idx="32">
                  <c:v>38686</c:v>
                </c:pt>
                <c:pt idx="33">
                  <c:v>38717</c:v>
                </c:pt>
                <c:pt idx="34">
                  <c:v>38748</c:v>
                </c:pt>
                <c:pt idx="35">
                  <c:v>38776</c:v>
                </c:pt>
                <c:pt idx="36">
                  <c:v>38807</c:v>
                </c:pt>
                <c:pt idx="37">
                  <c:v>38837</c:v>
                </c:pt>
                <c:pt idx="38">
                  <c:v>38868</c:v>
                </c:pt>
                <c:pt idx="39">
                  <c:v>38898</c:v>
                </c:pt>
                <c:pt idx="40">
                  <c:v>38929</c:v>
                </c:pt>
                <c:pt idx="41">
                  <c:v>38960</c:v>
                </c:pt>
                <c:pt idx="42">
                  <c:v>38990</c:v>
                </c:pt>
                <c:pt idx="43">
                  <c:v>39021</c:v>
                </c:pt>
                <c:pt idx="44">
                  <c:v>39051</c:v>
                </c:pt>
                <c:pt idx="45">
                  <c:v>39082</c:v>
                </c:pt>
                <c:pt idx="46">
                  <c:v>39113</c:v>
                </c:pt>
                <c:pt idx="47">
                  <c:v>39141</c:v>
                </c:pt>
                <c:pt idx="48">
                  <c:v>39172</c:v>
                </c:pt>
                <c:pt idx="49">
                  <c:v>39202</c:v>
                </c:pt>
                <c:pt idx="50">
                  <c:v>39233</c:v>
                </c:pt>
                <c:pt idx="51">
                  <c:v>39263</c:v>
                </c:pt>
                <c:pt idx="52">
                  <c:v>39294</c:v>
                </c:pt>
                <c:pt idx="53">
                  <c:v>39325</c:v>
                </c:pt>
                <c:pt idx="54">
                  <c:v>39355</c:v>
                </c:pt>
                <c:pt idx="55">
                  <c:v>39386</c:v>
                </c:pt>
                <c:pt idx="56">
                  <c:v>39416</c:v>
                </c:pt>
                <c:pt idx="57">
                  <c:v>39447</c:v>
                </c:pt>
                <c:pt idx="58">
                  <c:v>39478</c:v>
                </c:pt>
                <c:pt idx="59">
                  <c:v>39507</c:v>
                </c:pt>
                <c:pt idx="60">
                  <c:v>39538</c:v>
                </c:pt>
                <c:pt idx="61">
                  <c:v>39568</c:v>
                </c:pt>
                <c:pt idx="62">
                  <c:v>39599</c:v>
                </c:pt>
                <c:pt idx="63">
                  <c:v>39629</c:v>
                </c:pt>
                <c:pt idx="64">
                  <c:v>39660</c:v>
                </c:pt>
                <c:pt idx="65">
                  <c:v>39691</c:v>
                </c:pt>
                <c:pt idx="66">
                  <c:v>39721</c:v>
                </c:pt>
                <c:pt idx="67">
                  <c:v>39752</c:v>
                </c:pt>
                <c:pt idx="68">
                  <c:v>39782</c:v>
                </c:pt>
                <c:pt idx="69">
                  <c:v>39813</c:v>
                </c:pt>
                <c:pt idx="70">
                  <c:v>39844</c:v>
                </c:pt>
                <c:pt idx="71">
                  <c:v>39872</c:v>
                </c:pt>
                <c:pt idx="72">
                  <c:v>39903</c:v>
                </c:pt>
                <c:pt idx="73">
                  <c:v>39933</c:v>
                </c:pt>
                <c:pt idx="74">
                  <c:v>39964</c:v>
                </c:pt>
                <c:pt idx="75">
                  <c:v>39994</c:v>
                </c:pt>
                <c:pt idx="76">
                  <c:v>40025</c:v>
                </c:pt>
                <c:pt idx="77">
                  <c:v>40056</c:v>
                </c:pt>
                <c:pt idx="78">
                  <c:v>40086</c:v>
                </c:pt>
                <c:pt idx="79">
                  <c:v>40117</c:v>
                </c:pt>
                <c:pt idx="80">
                  <c:v>40147</c:v>
                </c:pt>
                <c:pt idx="81">
                  <c:v>40178</c:v>
                </c:pt>
                <c:pt idx="82">
                  <c:v>40209</c:v>
                </c:pt>
                <c:pt idx="83">
                  <c:v>40237</c:v>
                </c:pt>
                <c:pt idx="84">
                  <c:v>40268</c:v>
                </c:pt>
                <c:pt idx="85">
                  <c:v>40298</c:v>
                </c:pt>
                <c:pt idx="86">
                  <c:v>40329</c:v>
                </c:pt>
                <c:pt idx="87">
                  <c:v>40359</c:v>
                </c:pt>
                <c:pt idx="88">
                  <c:v>40390</c:v>
                </c:pt>
                <c:pt idx="89">
                  <c:v>40421</c:v>
                </c:pt>
                <c:pt idx="90">
                  <c:v>40451</c:v>
                </c:pt>
                <c:pt idx="91">
                  <c:v>40482</c:v>
                </c:pt>
                <c:pt idx="92">
                  <c:v>40512</c:v>
                </c:pt>
                <c:pt idx="93">
                  <c:v>40543</c:v>
                </c:pt>
                <c:pt idx="94">
                  <c:v>40574</c:v>
                </c:pt>
                <c:pt idx="95">
                  <c:v>40602</c:v>
                </c:pt>
                <c:pt idx="96">
                  <c:v>40633</c:v>
                </c:pt>
                <c:pt idx="97">
                  <c:v>40663</c:v>
                </c:pt>
                <c:pt idx="98">
                  <c:v>40694</c:v>
                </c:pt>
                <c:pt idx="99">
                  <c:v>40724</c:v>
                </c:pt>
                <c:pt idx="100">
                  <c:v>40755</c:v>
                </c:pt>
                <c:pt idx="101">
                  <c:v>40786</c:v>
                </c:pt>
                <c:pt idx="102">
                  <c:v>40816</c:v>
                </c:pt>
                <c:pt idx="103">
                  <c:v>40847</c:v>
                </c:pt>
                <c:pt idx="104">
                  <c:v>40877</c:v>
                </c:pt>
                <c:pt idx="105">
                  <c:v>40908</c:v>
                </c:pt>
                <c:pt idx="106">
                  <c:v>40939</c:v>
                </c:pt>
                <c:pt idx="107">
                  <c:v>40968</c:v>
                </c:pt>
                <c:pt idx="108">
                  <c:v>40999</c:v>
                </c:pt>
                <c:pt idx="109">
                  <c:v>41029</c:v>
                </c:pt>
                <c:pt idx="110">
                  <c:v>41060</c:v>
                </c:pt>
                <c:pt idx="111">
                  <c:v>41090</c:v>
                </c:pt>
                <c:pt idx="112">
                  <c:v>41121</c:v>
                </c:pt>
                <c:pt idx="113">
                  <c:v>41152</c:v>
                </c:pt>
                <c:pt idx="114">
                  <c:v>41182</c:v>
                </c:pt>
                <c:pt idx="115">
                  <c:v>41213</c:v>
                </c:pt>
                <c:pt idx="116">
                  <c:v>41243</c:v>
                </c:pt>
                <c:pt idx="117">
                  <c:v>41274</c:v>
                </c:pt>
                <c:pt idx="118">
                  <c:v>41305</c:v>
                </c:pt>
                <c:pt idx="119">
                  <c:v>41333</c:v>
                </c:pt>
                <c:pt idx="120">
                  <c:v>41364</c:v>
                </c:pt>
                <c:pt idx="121">
                  <c:v>41394</c:v>
                </c:pt>
                <c:pt idx="122">
                  <c:v>41425</c:v>
                </c:pt>
                <c:pt idx="123">
                  <c:v>41455</c:v>
                </c:pt>
                <c:pt idx="124">
                  <c:v>41486</c:v>
                </c:pt>
                <c:pt idx="125">
                  <c:v>41517</c:v>
                </c:pt>
                <c:pt idx="126">
                  <c:v>41547</c:v>
                </c:pt>
                <c:pt idx="127">
                  <c:v>41578</c:v>
                </c:pt>
                <c:pt idx="128">
                  <c:v>41608</c:v>
                </c:pt>
                <c:pt idx="129">
                  <c:v>41639</c:v>
                </c:pt>
                <c:pt idx="130">
                  <c:v>41670</c:v>
                </c:pt>
                <c:pt idx="131">
                  <c:v>41698</c:v>
                </c:pt>
                <c:pt idx="132">
                  <c:v>41729</c:v>
                </c:pt>
                <c:pt idx="133">
                  <c:v>41759</c:v>
                </c:pt>
                <c:pt idx="134">
                  <c:v>41790</c:v>
                </c:pt>
                <c:pt idx="135">
                  <c:v>41820</c:v>
                </c:pt>
                <c:pt idx="136">
                  <c:v>41851</c:v>
                </c:pt>
                <c:pt idx="137">
                  <c:v>41882</c:v>
                </c:pt>
                <c:pt idx="138">
                  <c:v>41912</c:v>
                </c:pt>
                <c:pt idx="139">
                  <c:v>41943</c:v>
                </c:pt>
                <c:pt idx="140">
                  <c:v>41973</c:v>
                </c:pt>
                <c:pt idx="141">
                  <c:v>42004</c:v>
                </c:pt>
                <c:pt idx="142">
                  <c:v>42035</c:v>
                </c:pt>
                <c:pt idx="143">
                  <c:v>42063</c:v>
                </c:pt>
                <c:pt idx="144">
                  <c:v>42094</c:v>
                </c:pt>
                <c:pt idx="145">
                  <c:v>42124</c:v>
                </c:pt>
                <c:pt idx="146">
                  <c:v>42155</c:v>
                </c:pt>
                <c:pt idx="147">
                  <c:v>42185</c:v>
                </c:pt>
                <c:pt idx="148">
                  <c:v>42216</c:v>
                </c:pt>
                <c:pt idx="149">
                  <c:v>42247</c:v>
                </c:pt>
                <c:pt idx="150">
                  <c:v>42277</c:v>
                </c:pt>
                <c:pt idx="151">
                  <c:v>42308</c:v>
                </c:pt>
                <c:pt idx="152">
                  <c:v>42338</c:v>
                </c:pt>
                <c:pt idx="153">
                  <c:v>42369</c:v>
                </c:pt>
                <c:pt idx="154">
                  <c:v>42400</c:v>
                </c:pt>
                <c:pt idx="155">
                  <c:v>42429</c:v>
                </c:pt>
                <c:pt idx="156">
                  <c:v>42460</c:v>
                </c:pt>
                <c:pt idx="157">
                  <c:v>42490</c:v>
                </c:pt>
                <c:pt idx="158">
                  <c:v>42521</c:v>
                </c:pt>
                <c:pt idx="159">
                  <c:v>42551</c:v>
                </c:pt>
                <c:pt idx="160">
                  <c:v>42582</c:v>
                </c:pt>
                <c:pt idx="161">
                  <c:v>42613</c:v>
                </c:pt>
                <c:pt idx="162">
                  <c:v>42643</c:v>
                </c:pt>
                <c:pt idx="163">
                  <c:v>42674</c:v>
                </c:pt>
                <c:pt idx="164">
                  <c:v>42704</c:v>
                </c:pt>
                <c:pt idx="165">
                  <c:v>42735</c:v>
                </c:pt>
                <c:pt idx="166">
                  <c:v>42766</c:v>
                </c:pt>
                <c:pt idx="167">
                  <c:v>42794</c:v>
                </c:pt>
                <c:pt idx="168">
                  <c:v>42825</c:v>
                </c:pt>
                <c:pt idx="169">
                  <c:v>42855</c:v>
                </c:pt>
                <c:pt idx="170">
                  <c:v>42886</c:v>
                </c:pt>
                <c:pt idx="171">
                  <c:v>42916</c:v>
                </c:pt>
                <c:pt idx="172">
                  <c:v>42947</c:v>
                </c:pt>
                <c:pt idx="173">
                  <c:v>42978</c:v>
                </c:pt>
                <c:pt idx="174">
                  <c:v>43008</c:v>
                </c:pt>
                <c:pt idx="175">
                  <c:v>43039</c:v>
                </c:pt>
                <c:pt idx="176">
                  <c:v>43069</c:v>
                </c:pt>
                <c:pt idx="177">
                  <c:v>43100</c:v>
                </c:pt>
                <c:pt idx="178">
                  <c:v>43131</c:v>
                </c:pt>
                <c:pt idx="179">
                  <c:v>43159</c:v>
                </c:pt>
                <c:pt idx="180">
                  <c:v>43190</c:v>
                </c:pt>
                <c:pt idx="181">
                  <c:v>43220</c:v>
                </c:pt>
                <c:pt idx="182">
                  <c:v>43251</c:v>
                </c:pt>
                <c:pt idx="183">
                  <c:v>43281</c:v>
                </c:pt>
                <c:pt idx="184">
                  <c:v>43312</c:v>
                </c:pt>
                <c:pt idx="185">
                  <c:v>43343</c:v>
                </c:pt>
                <c:pt idx="186">
                  <c:v>43373</c:v>
                </c:pt>
                <c:pt idx="187">
                  <c:v>43404</c:v>
                </c:pt>
                <c:pt idx="188">
                  <c:v>43434</c:v>
                </c:pt>
                <c:pt idx="189">
                  <c:v>43465</c:v>
                </c:pt>
                <c:pt idx="190">
                  <c:v>43496</c:v>
                </c:pt>
                <c:pt idx="191">
                  <c:v>43524</c:v>
                </c:pt>
                <c:pt idx="192">
                  <c:v>43555</c:v>
                </c:pt>
                <c:pt idx="193">
                  <c:v>43585</c:v>
                </c:pt>
                <c:pt idx="194">
                  <c:v>43616</c:v>
                </c:pt>
                <c:pt idx="195">
                  <c:v>43646</c:v>
                </c:pt>
                <c:pt idx="196">
                  <c:v>43677</c:v>
                </c:pt>
                <c:pt idx="197">
                  <c:v>43708</c:v>
                </c:pt>
                <c:pt idx="198">
                  <c:v>43738</c:v>
                </c:pt>
                <c:pt idx="199">
                  <c:v>43769</c:v>
                </c:pt>
                <c:pt idx="200">
                  <c:v>43799</c:v>
                </c:pt>
                <c:pt idx="201">
                  <c:v>43830</c:v>
                </c:pt>
                <c:pt idx="202">
                  <c:v>43861</c:v>
                </c:pt>
                <c:pt idx="203">
                  <c:v>43890</c:v>
                </c:pt>
                <c:pt idx="204">
                  <c:v>43921</c:v>
                </c:pt>
                <c:pt idx="205">
                  <c:v>43951</c:v>
                </c:pt>
                <c:pt idx="206">
                  <c:v>43982</c:v>
                </c:pt>
                <c:pt idx="207">
                  <c:v>44012</c:v>
                </c:pt>
                <c:pt idx="208">
                  <c:v>44043</c:v>
                </c:pt>
                <c:pt idx="209">
                  <c:v>44074</c:v>
                </c:pt>
                <c:pt idx="210">
                  <c:v>44104</c:v>
                </c:pt>
                <c:pt idx="211">
                  <c:v>44135</c:v>
                </c:pt>
                <c:pt idx="212">
                  <c:v>44165</c:v>
                </c:pt>
                <c:pt idx="213">
                  <c:v>44196</c:v>
                </c:pt>
                <c:pt idx="214">
                  <c:v>44227</c:v>
                </c:pt>
                <c:pt idx="215">
                  <c:v>44255</c:v>
                </c:pt>
                <c:pt idx="216">
                  <c:v>44286</c:v>
                </c:pt>
                <c:pt idx="217">
                  <c:v>44316</c:v>
                </c:pt>
                <c:pt idx="218">
                  <c:v>44347</c:v>
                </c:pt>
                <c:pt idx="219">
                  <c:v>44377</c:v>
                </c:pt>
                <c:pt idx="220">
                  <c:v>44408</c:v>
                </c:pt>
                <c:pt idx="221">
                  <c:v>44439</c:v>
                </c:pt>
                <c:pt idx="222">
                  <c:v>44469</c:v>
                </c:pt>
                <c:pt idx="223">
                  <c:v>44500</c:v>
                </c:pt>
                <c:pt idx="224">
                  <c:v>44530</c:v>
                </c:pt>
                <c:pt idx="225">
                  <c:v>44561</c:v>
                </c:pt>
                <c:pt idx="226">
                  <c:v>44592</c:v>
                </c:pt>
                <c:pt idx="227">
                  <c:v>44620</c:v>
                </c:pt>
                <c:pt idx="228">
                  <c:v>44651</c:v>
                </c:pt>
                <c:pt idx="229">
                  <c:v>44681</c:v>
                </c:pt>
                <c:pt idx="230">
                  <c:v>44712</c:v>
                </c:pt>
                <c:pt idx="231">
                  <c:v>44742</c:v>
                </c:pt>
                <c:pt idx="232">
                  <c:v>44773</c:v>
                </c:pt>
                <c:pt idx="233">
                  <c:v>44804</c:v>
                </c:pt>
                <c:pt idx="234">
                  <c:v>44834</c:v>
                </c:pt>
                <c:pt idx="235">
                  <c:v>44865</c:v>
                </c:pt>
                <c:pt idx="236">
                  <c:v>44895</c:v>
                </c:pt>
                <c:pt idx="237">
                  <c:v>44926</c:v>
                </c:pt>
                <c:pt idx="238">
                  <c:v>44957</c:v>
                </c:pt>
                <c:pt idx="239">
                  <c:v>44985</c:v>
                </c:pt>
                <c:pt idx="240">
                  <c:v>45016</c:v>
                </c:pt>
                <c:pt idx="241">
                  <c:v>45046</c:v>
                </c:pt>
                <c:pt idx="242">
                  <c:v>45077</c:v>
                </c:pt>
                <c:pt idx="243">
                  <c:v>45107</c:v>
                </c:pt>
                <c:pt idx="244">
                  <c:v>45138</c:v>
                </c:pt>
                <c:pt idx="245">
                  <c:v>45169</c:v>
                </c:pt>
              </c:numCache>
            </c:numRef>
          </c:cat>
          <c:val>
            <c:numRef>
              <c:f>data!$C$544:$C$789</c:f>
              <c:numCache>
                <c:formatCode>0.0%</c:formatCode>
                <c:ptCount val="246"/>
                <c:pt idx="0">
                  <c:v>3.0201342281878985E-2</c:v>
                </c:pt>
                <c:pt idx="1">
                  <c:v>2.2246941045606317E-2</c:v>
                </c:pt>
                <c:pt idx="2">
                  <c:v>2.0578420467185721E-2</c:v>
                </c:pt>
                <c:pt idx="3">
                  <c:v>2.1122846025569686E-2</c:v>
                </c:pt>
                <c:pt idx="4">
                  <c:v>2.1099389228206533E-2</c:v>
                </c:pt>
                <c:pt idx="5">
                  <c:v>2.1582733812949728E-2</c:v>
                </c:pt>
                <c:pt idx="6">
                  <c:v>2.3204419889502725E-2</c:v>
                </c:pt>
                <c:pt idx="7">
                  <c:v>2.0408163265306145E-2</c:v>
                </c:pt>
                <c:pt idx="8">
                  <c:v>1.7650303364588948E-2</c:v>
                </c:pt>
                <c:pt idx="9">
                  <c:v>1.8794914317302513E-2</c:v>
                </c:pt>
                <c:pt idx="10">
                  <c:v>1.9262520638414937E-2</c:v>
                </c:pt>
                <c:pt idx="11">
                  <c:v>1.6930638995084513E-2</c:v>
                </c:pt>
                <c:pt idx="12">
                  <c:v>1.7372421281216077E-2</c:v>
                </c:pt>
                <c:pt idx="13">
                  <c:v>2.285092491838947E-2</c:v>
                </c:pt>
                <c:pt idx="14">
                  <c:v>3.0517711171662132E-2</c:v>
                </c:pt>
                <c:pt idx="15">
                  <c:v>3.2661948829613596E-2</c:v>
                </c:pt>
                <c:pt idx="16">
                  <c:v>2.9907558455682492E-2</c:v>
                </c:pt>
                <c:pt idx="17">
                  <c:v>2.6543878656554831E-2</c:v>
                </c:pt>
                <c:pt idx="18">
                  <c:v>2.5377969762419017E-2</c:v>
                </c:pt>
                <c:pt idx="19">
                  <c:v>3.189189189189201E-2</c:v>
                </c:pt>
                <c:pt idx="20">
                  <c:v>3.5230352303523116E-2</c:v>
                </c:pt>
                <c:pt idx="21">
                  <c:v>3.255561584373301E-2</c:v>
                </c:pt>
                <c:pt idx="22">
                  <c:v>2.9697624190064831E-2</c:v>
                </c:pt>
                <c:pt idx="23">
                  <c:v>3.0075187969925032E-2</c:v>
                </c:pt>
                <c:pt idx="24">
                  <c:v>3.1483457844183604E-2</c:v>
                </c:pt>
                <c:pt idx="25">
                  <c:v>3.5106382978723483E-2</c:v>
                </c:pt>
                <c:pt idx="26">
                  <c:v>2.8027498677948293E-2</c:v>
                </c:pt>
                <c:pt idx="27">
                  <c:v>2.530311017395892E-2</c:v>
                </c:pt>
                <c:pt idx="28">
                  <c:v>3.1678986272439369E-2</c:v>
                </c:pt>
                <c:pt idx="29">
                  <c:v>3.641160949868083E-2</c:v>
                </c:pt>
                <c:pt idx="30">
                  <c:v>4.6866771985255351E-2</c:v>
                </c:pt>
                <c:pt idx="31">
                  <c:v>4.3478260869565188E-2</c:v>
                </c:pt>
                <c:pt idx="32">
                  <c:v>3.4554973821989465E-2</c:v>
                </c:pt>
                <c:pt idx="33">
                  <c:v>3.4156594850236477E-2</c:v>
                </c:pt>
                <c:pt idx="34">
                  <c:v>3.9853172522286373E-2</c:v>
                </c:pt>
                <c:pt idx="35">
                  <c:v>3.59749739311781E-2</c:v>
                </c:pt>
                <c:pt idx="36">
                  <c:v>3.3626487325400856E-2</c:v>
                </c:pt>
                <c:pt idx="37">
                  <c:v>3.5457348406988665E-2</c:v>
                </c:pt>
                <c:pt idx="38">
                  <c:v>4.1666666666666741E-2</c:v>
                </c:pt>
                <c:pt idx="39">
                  <c:v>4.3187660668380534E-2</c:v>
                </c:pt>
                <c:pt idx="40">
                  <c:v>4.1453428863869046E-2</c:v>
                </c:pt>
                <c:pt idx="41">
                  <c:v>3.8187372708757605E-2</c:v>
                </c:pt>
                <c:pt idx="42">
                  <c:v>2.0623742454728422E-2</c:v>
                </c:pt>
                <c:pt idx="43">
                  <c:v>1.3052208835341528E-2</c:v>
                </c:pt>
                <c:pt idx="44">
                  <c:v>1.9736842105263275E-2</c:v>
                </c:pt>
                <c:pt idx="45">
                  <c:v>2.5406504065040636E-2</c:v>
                </c:pt>
                <c:pt idx="46">
                  <c:v>2.0756429652042385E-2</c:v>
                </c:pt>
                <c:pt idx="47">
                  <c:v>2.4151987921489759E-2</c:v>
                </c:pt>
                <c:pt idx="48">
                  <c:v>2.7787787787787677E-2</c:v>
                </c:pt>
                <c:pt idx="49">
                  <c:v>2.5736972704714756E-2</c:v>
                </c:pt>
                <c:pt idx="50">
                  <c:v>2.6908641975308623E-2</c:v>
                </c:pt>
                <c:pt idx="51">
                  <c:v>2.6870379497289321E-2</c:v>
                </c:pt>
                <c:pt idx="52">
                  <c:v>2.3582309582309557E-2</c:v>
                </c:pt>
                <c:pt idx="53">
                  <c:v>1.9700833742030355E-2</c:v>
                </c:pt>
                <c:pt idx="54">
                  <c:v>2.755051749630355E-2</c:v>
                </c:pt>
                <c:pt idx="55">
                  <c:v>3.5361744301288356E-2</c:v>
                </c:pt>
                <c:pt idx="56">
                  <c:v>4.3062034739454136E-2</c:v>
                </c:pt>
                <c:pt idx="57">
                  <c:v>4.0812685827551931E-2</c:v>
                </c:pt>
                <c:pt idx="58">
                  <c:v>4.2802940479013563E-2</c:v>
                </c:pt>
                <c:pt idx="59">
                  <c:v>4.0265554130487269E-2</c:v>
                </c:pt>
                <c:pt idx="60">
                  <c:v>3.981456231251701E-2</c:v>
                </c:pt>
                <c:pt idx="61">
                  <c:v>3.9368897748275122E-2</c:v>
                </c:pt>
                <c:pt idx="62">
                  <c:v>4.17554304180352E-2</c:v>
                </c:pt>
                <c:pt idx="63">
                  <c:v>5.0217900476117405E-2</c:v>
                </c:pt>
                <c:pt idx="64">
                  <c:v>5.6001229002539565E-2</c:v>
                </c:pt>
                <c:pt idx="65">
                  <c:v>5.3718551152623473E-2</c:v>
                </c:pt>
                <c:pt idx="66">
                  <c:v>4.9369274305721911E-2</c:v>
                </c:pt>
                <c:pt idx="67">
                  <c:v>3.655186277137501E-2</c:v>
                </c:pt>
                <c:pt idx="68">
                  <c:v>1.0695746918073956E-2</c:v>
                </c:pt>
                <c:pt idx="69">
                  <c:v>9.1412900645604367E-4</c:v>
                </c:pt>
                <c:pt idx="70">
                  <c:v>2.984650369528552E-4</c:v>
                </c:pt>
                <c:pt idx="71">
                  <c:v>2.361910880378737E-3</c:v>
                </c:pt>
                <c:pt idx="72">
                  <c:v>-3.8355625491738321E-3</c:v>
                </c:pt>
                <c:pt idx="73">
                  <c:v>-7.3688571521671742E-3</c:v>
                </c:pt>
                <c:pt idx="74">
                  <c:v>-1.2814357989586078E-2</c:v>
                </c:pt>
                <c:pt idx="75">
                  <c:v>-1.4267760436898702E-2</c:v>
                </c:pt>
                <c:pt idx="76">
                  <c:v>-2.097161353676058E-2</c:v>
                </c:pt>
                <c:pt idx="77">
                  <c:v>-1.4843486119606064E-2</c:v>
                </c:pt>
                <c:pt idx="78">
                  <c:v>-1.2862059666427395E-2</c:v>
                </c:pt>
                <c:pt idx="79">
                  <c:v>-1.8284827748612509E-3</c:v>
                </c:pt>
                <c:pt idx="80">
                  <c:v>1.8382958691302909E-2</c:v>
                </c:pt>
                <c:pt idx="81">
                  <c:v>2.7213311262058282E-2</c:v>
                </c:pt>
                <c:pt idx="82">
                  <c:v>2.6257086429576137E-2</c:v>
                </c:pt>
                <c:pt idx="83">
                  <c:v>2.1433317781453631E-2</c:v>
                </c:pt>
                <c:pt idx="84">
                  <c:v>2.3139594469439473E-2</c:v>
                </c:pt>
                <c:pt idx="85">
                  <c:v>2.2364471956480836E-2</c:v>
                </c:pt>
                <c:pt idx="86">
                  <c:v>2.0209860840939786E-2</c:v>
                </c:pt>
                <c:pt idx="87">
                  <c:v>1.053348972845658E-2</c:v>
                </c:pt>
                <c:pt idx="88">
                  <c:v>1.2351927783014638E-2</c:v>
                </c:pt>
                <c:pt idx="89">
                  <c:v>1.1481045618392027E-2</c:v>
                </c:pt>
                <c:pt idx="90">
                  <c:v>1.1436826581592729E-2</c:v>
                </c:pt>
                <c:pt idx="91">
                  <c:v>1.1721876055269531E-2</c:v>
                </c:pt>
                <c:pt idx="92">
                  <c:v>1.1431609115702734E-2</c:v>
                </c:pt>
                <c:pt idx="93">
                  <c:v>1.4957235273143077E-2</c:v>
                </c:pt>
                <c:pt idx="94">
                  <c:v>1.631846857448771E-2</c:v>
                </c:pt>
                <c:pt idx="95">
                  <c:v>2.1075846286581656E-2</c:v>
                </c:pt>
                <c:pt idx="96">
                  <c:v>2.6816032642408505E-2</c:v>
                </c:pt>
                <c:pt idx="97">
                  <c:v>3.1636308592764673E-2</c:v>
                </c:pt>
                <c:pt idx="98">
                  <c:v>3.5686457846345609E-2</c:v>
                </c:pt>
                <c:pt idx="99">
                  <c:v>3.5588282522423409E-2</c:v>
                </c:pt>
                <c:pt idx="100">
                  <c:v>3.6287159822210757E-2</c:v>
                </c:pt>
                <c:pt idx="101">
                  <c:v>3.7712081791197782E-2</c:v>
                </c:pt>
                <c:pt idx="102">
                  <c:v>3.8683568410402991E-2</c:v>
                </c:pt>
                <c:pt idx="103">
                  <c:v>3.5251999213574026E-2</c:v>
                </c:pt>
                <c:pt idx="104">
                  <c:v>3.3943775908008567E-2</c:v>
                </c:pt>
                <c:pt idx="105">
                  <c:v>2.9624188448710953E-2</c:v>
                </c:pt>
                <c:pt idx="106">
                  <c:v>2.9252167121508466E-2</c:v>
                </c:pt>
                <c:pt idx="107">
                  <c:v>2.8710987804382082E-2</c:v>
                </c:pt>
                <c:pt idx="108">
                  <c:v>2.6513981930217811E-2</c:v>
                </c:pt>
                <c:pt idx="109">
                  <c:v>2.3027398112989372E-2</c:v>
                </c:pt>
                <c:pt idx="110">
                  <c:v>1.7042537749375919E-2</c:v>
                </c:pt>
                <c:pt idx="111">
                  <c:v>1.6639937622385137E-2</c:v>
                </c:pt>
                <c:pt idx="112">
                  <c:v>1.4084507042253502E-2</c:v>
                </c:pt>
                <c:pt idx="113">
                  <c:v>1.692378997550148E-2</c:v>
                </c:pt>
                <c:pt idx="114">
                  <c:v>1.9912820806649911E-2</c:v>
                </c:pt>
                <c:pt idx="115">
                  <c:v>2.1623435988711304E-2</c:v>
                </c:pt>
                <c:pt idx="116">
                  <c:v>1.7641338460858469E-2</c:v>
                </c:pt>
                <c:pt idx="117">
                  <c:v>1.7410223687475579E-2</c:v>
                </c:pt>
                <c:pt idx="118">
                  <c:v>1.5948646681225531E-2</c:v>
                </c:pt>
                <c:pt idx="119">
                  <c:v>1.9779235097490577E-2</c:v>
                </c:pt>
                <c:pt idx="120">
                  <c:v>1.4738962125967703E-2</c:v>
                </c:pt>
                <c:pt idx="121">
                  <c:v>1.0630853814894481E-2</c:v>
                </c:pt>
                <c:pt idx="122">
                  <c:v>1.3619650588516885E-2</c:v>
                </c:pt>
                <c:pt idx="123">
                  <c:v>1.7544165453768912E-2</c:v>
                </c:pt>
                <c:pt idx="124">
                  <c:v>1.9606816118443948E-2</c:v>
                </c:pt>
                <c:pt idx="125">
                  <c:v>1.5183675595431989E-2</c:v>
                </c:pt>
                <c:pt idx="126">
                  <c:v>1.184925261552161E-2</c:v>
                </c:pt>
                <c:pt idx="127">
                  <c:v>9.6361270464340176E-3</c:v>
                </c:pt>
                <c:pt idx="128">
                  <c:v>1.2370722045339066E-2</c:v>
                </c:pt>
                <c:pt idx="129">
                  <c:v>1.501735619618394E-2</c:v>
                </c:pt>
                <c:pt idx="130">
                  <c:v>1.5789473684210575E-2</c:v>
                </c:pt>
                <c:pt idx="131">
                  <c:v>1.1263492501055294E-2</c:v>
                </c:pt>
                <c:pt idx="132">
                  <c:v>1.5122028757630801E-2</c:v>
                </c:pt>
                <c:pt idx="133">
                  <c:v>1.9528578985167577E-2</c:v>
                </c:pt>
                <c:pt idx="134">
                  <c:v>2.1271115499366777E-2</c:v>
                </c:pt>
                <c:pt idx="135">
                  <c:v>2.0723413731670526E-2</c:v>
                </c:pt>
                <c:pt idx="136">
                  <c:v>1.9923286357643066E-2</c:v>
                </c:pt>
                <c:pt idx="137">
                  <c:v>1.6996113341628316E-2</c:v>
                </c:pt>
                <c:pt idx="138">
                  <c:v>1.657918675715031E-2</c:v>
                </c:pt>
                <c:pt idx="139">
                  <c:v>1.664340215632043E-2</c:v>
                </c:pt>
                <c:pt idx="140">
                  <c:v>1.3223551823708934E-2</c:v>
                </c:pt>
                <c:pt idx="141">
                  <c:v>7.564932696557447E-3</c:v>
                </c:pt>
                <c:pt idx="142">
                  <c:v>-8.9348313069648189E-4</c:v>
                </c:pt>
                <c:pt idx="143">
                  <c:v>-2.5129801815304553E-4</c:v>
                </c:pt>
                <c:pt idx="144">
                  <c:v>-7.3637390866432284E-4</c:v>
                </c:pt>
                <c:pt idx="145">
                  <c:v>-1.9951744617668909E-3</c:v>
                </c:pt>
                <c:pt idx="146">
                  <c:v>-3.9932744850779134E-4</c:v>
                </c:pt>
                <c:pt idx="147">
                  <c:v>1.2377120368545214E-3</c:v>
                </c:pt>
                <c:pt idx="148">
                  <c:v>1.695697796432194E-3</c:v>
                </c:pt>
                <c:pt idx="149">
                  <c:v>1.9507929300572879E-3</c:v>
                </c:pt>
                <c:pt idx="150">
                  <c:v>-3.612974780596856E-4</c:v>
                </c:pt>
                <c:pt idx="151">
                  <c:v>1.7057443573555986E-3</c:v>
                </c:pt>
                <c:pt idx="152">
                  <c:v>5.017975786678841E-3</c:v>
                </c:pt>
                <c:pt idx="153">
                  <c:v>7.2951978604158807E-3</c:v>
                </c:pt>
                <c:pt idx="154">
                  <c:v>1.3730868138309926E-2</c:v>
                </c:pt>
                <c:pt idx="155">
                  <c:v>1.0177997801654737E-2</c:v>
                </c:pt>
                <c:pt idx="156">
                  <c:v>8.5253622114274119E-3</c:v>
                </c:pt>
                <c:pt idx="157">
                  <c:v>1.1251104188944261E-2</c:v>
                </c:pt>
                <c:pt idx="158">
                  <c:v>1.0193225541935691E-2</c:v>
                </c:pt>
                <c:pt idx="159">
                  <c:v>9.9732649452308753E-3</c:v>
                </c:pt>
                <c:pt idx="160">
                  <c:v>8.2713887049870038E-3</c:v>
                </c:pt>
                <c:pt idx="161">
                  <c:v>1.0628745027610353E-2</c:v>
                </c:pt>
                <c:pt idx="162">
                  <c:v>1.4637836474815646E-2</c:v>
                </c:pt>
                <c:pt idx="163">
                  <c:v>1.6359875209176034E-2</c:v>
                </c:pt>
                <c:pt idx="164">
                  <c:v>1.6925371625037933E-2</c:v>
                </c:pt>
                <c:pt idx="165">
                  <c:v>2.074622132966919E-2</c:v>
                </c:pt>
                <c:pt idx="166">
                  <c:v>2.5000422090529995E-2</c:v>
                </c:pt>
                <c:pt idx="167">
                  <c:v>2.7379581714893186E-2</c:v>
                </c:pt>
                <c:pt idx="168">
                  <c:v>2.3806124334402767E-2</c:v>
                </c:pt>
                <c:pt idx="169">
                  <c:v>2.1996898784172991E-2</c:v>
                </c:pt>
                <c:pt idx="170">
                  <c:v>1.8748777208413614E-2</c:v>
                </c:pt>
                <c:pt idx="171">
                  <c:v>1.633487955256463E-2</c:v>
                </c:pt>
                <c:pt idx="172">
                  <c:v>1.727978456372492E-2</c:v>
                </c:pt>
                <c:pt idx="173">
                  <c:v>1.9389742120581754E-2</c:v>
                </c:pt>
                <c:pt idx="174">
                  <c:v>2.2329638650032235E-2</c:v>
                </c:pt>
                <c:pt idx="175">
                  <c:v>2.0411287019761692E-2</c:v>
                </c:pt>
                <c:pt idx="176">
                  <c:v>2.2025829386831841E-2</c:v>
                </c:pt>
                <c:pt idx="177">
                  <c:v>2.1090824745684245E-2</c:v>
                </c:pt>
                <c:pt idx="178">
                  <c:v>2.0705076202751638E-2</c:v>
                </c:pt>
                <c:pt idx="179">
                  <c:v>2.2117954212386604E-2</c:v>
                </c:pt>
                <c:pt idx="180">
                  <c:v>2.3597114039729084E-2</c:v>
                </c:pt>
                <c:pt idx="181">
                  <c:v>2.4627439433348108E-2</c:v>
                </c:pt>
                <c:pt idx="182">
                  <c:v>2.8010117148075553E-2</c:v>
                </c:pt>
                <c:pt idx="183">
                  <c:v>2.8715478353166901E-2</c:v>
                </c:pt>
                <c:pt idx="184">
                  <c:v>2.9495150866471143E-2</c:v>
                </c:pt>
                <c:pt idx="185">
                  <c:v>2.6991801041874375E-2</c:v>
                </c:pt>
                <c:pt idx="186">
                  <c:v>2.2769721941990007E-2</c:v>
                </c:pt>
                <c:pt idx="187">
                  <c:v>2.5224699286070296E-2</c:v>
                </c:pt>
                <c:pt idx="188">
                  <c:v>2.1766010321524032E-2</c:v>
                </c:pt>
                <c:pt idx="189">
                  <c:v>1.9101588486313714E-2</c:v>
                </c:pt>
                <c:pt idx="190">
                  <c:v>1.5512351381991252E-2</c:v>
                </c:pt>
                <c:pt idx="191">
                  <c:v>1.5201352659333089E-2</c:v>
                </c:pt>
                <c:pt idx="192">
                  <c:v>1.8625227405691724E-2</c:v>
                </c:pt>
                <c:pt idx="193">
                  <c:v>1.9964397755302565E-2</c:v>
                </c:pt>
                <c:pt idx="194">
                  <c:v>1.7902284687663972E-2</c:v>
                </c:pt>
                <c:pt idx="195">
                  <c:v>1.6484846560762545E-2</c:v>
                </c:pt>
                <c:pt idx="196">
                  <c:v>1.8114648063935146E-2</c:v>
                </c:pt>
                <c:pt idx="197">
                  <c:v>1.7497798894291483E-2</c:v>
                </c:pt>
                <c:pt idx="198">
                  <c:v>1.7113045131695204E-2</c:v>
                </c:pt>
                <c:pt idx="199">
                  <c:v>1.7640429444213845E-2</c:v>
                </c:pt>
                <c:pt idx="200">
                  <c:v>2.0512779818916194E-2</c:v>
                </c:pt>
                <c:pt idx="201">
                  <c:v>2.2851297401217163E-2</c:v>
                </c:pt>
                <c:pt idx="202">
                  <c:v>2.4865719552504606E-2</c:v>
                </c:pt>
                <c:pt idx="203">
                  <c:v>2.3348735639459495E-2</c:v>
                </c:pt>
                <c:pt idx="204">
                  <c:v>1.5393269919198094E-2</c:v>
                </c:pt>
                <c:pt idx="205">
                  <c:v>3.290966863368272E-3</c:v>
                </c:pt>
                <c:pt idx="206">
                  <c:v>1.1792637021070806E-3</c:v>
                </c:pt>
                <c:pt idx="207">
                  <c:v>6.4573304755548566E-3</c:v>
                </c:pt>
                <c:pt idx="208">
                  <c:v>9.8608182530370847E-3</c:v>
                </c:pt>
                <c:pt idx="209">
                  <c:v>1.3096453823307153E-2</c:v>
                </c:pt>
                <c:pt idx="210">
                  <c:v>1.3713248610564666E-2</c:v>
                </c:pt>
                <c:pt idx="211">
                  <c:v>1.1820661677274913E-2</c:v>
                </c:pt>
                <c:pt idx="212">
                  <c:v>1.1745357842679605E-2</c:v>
                </c:pt>
                <c:pt idx="213">
                  <c:v>1.3620054947193205E-2</c:v>
                </c:pt>
                <c:pt idx="214">
                  <c:v>1.3997697415600863E-2</c:v>
                </c:pt>
                <c:pt idx="215">
                  <c:v>1.6762152173745104E-2</c:v>
                </c:pt>
                <c:pt idx="216">
                  <c:v>2.6197625089591892E-2</c:v>
                </c:pt>
                <c:pt idx="217">
                  <c:v>4.1596948387021104E-2</c:v>
                </c:pt>
                <c:pt idx="218">
                  <c:v>4.9927065375944712E-2</c:v>
                </c:pt>
                <c:pt idx="219">
                  <c:v>5.3914514133213354E-2</c:v>
                </c:pt>
                <c:pt idx="220">
                  <c:v>5.3654752393853977E-2</c:v>
                </c:pt>
                <c:pt idx="221">
                  <c:v>5.2512715548749922E-2</c:v>
                </c:pt>
                <c:pt idx="222">
                  <c:v>5.3903488550791634E-2</c:v>
                </c:pt>
                <c:pt idx="223">
                  <c:v>6.2218689033288976E-2</c:v>
                </c:pt>
                <c:pt idx="224">
                  <c:v>6.8090028398064772E-2</c:v>
                </c:pt>
                <c:pt idx="225">
                  <c:v>7.0364028655451438E-2</c:v>
                </c:pt>
                <c:pt idx="226">
                  <c:v>7.4798724682891171E-2</c:v>
                </c:pt>
                <c:pt idx="227">
                  <c:v>7.8710638977392833E-2</c:v>
                </c:pt>
                <c:pt idx="228">
                  <c:v>8.5424555548424319E-2</c:v>
                </c:pt>
                <c:pt idx="229">
                  <c:v>8.258629340882373E-2</c:v>
                </c:pt>
                <c:pt idx="230">
                  <c:v>8.5815115436765232E-2</c:v>
                </c:pt>
                <c:pt idx="231">
                  <c:v>9.0597579647841542E-2</c:v>
                </c:pt>
                <c:pt idx="232">
                  <c:v>8.5248147456255197E-2</c:v>
                </c:pt>
                <c:pt idx="233">
                  <c:v>8.2626925031162424E-2</c:v>
                </c:pt>
                <c:pt idx="234">
                  <c:v>8.2016696438336201E-2</c:v>
                </c:pt>
                <c:pt idx="235">
                  <c:v>7.7454273308049215E-2</c:v>
                </c:pt>
                <c:pt idx="236">
                  <c:v>7.1103227941917257E-2</c:v>
                </c:pt>
                <c:pt idx="237">
                  <c:v>6.4544013314108195E-2</c:v>
                </c:pt>
                <c:pt idx="238">
                  <c:v>6.4101469688562673E-2</c:v>
                </c:pt>
                <c:pt idx="239">
                  <c:v>6.0356130778665973E-2</c:v>
                </c:pt>
                <c:pt idx="240">
                  <c:v>4.9849741220991728E-2</c:v>
                </c:pt>
                <c:pt idx="241">
                  <c:v>4.9303203981889254E-2</c:v>
                </c:pt>
                <c:pt idx="242">
                  <c:v>4.0476092727919744E-2</c:v>
                </c:pt>
                <c:pt idx="243">
                  <c:v>2.9691776545588855E-2</c:v>
                </c:pt>
                <c:pt idx="244">
                  <c:v>3.1777801779421688E-2</c:v>
                </c:pt>
                <c:pt idx="245">
                  <c:v>3.6651123843995492E-2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6A-4E90-BE73-5F07F198C6B1}"/>
            </c:ext>
          </c:extLst>
        </c:ser>
        <c:ser>
          <c:idx val="1"/>
          <c:order val="2"/>
          <c:tx>
            <c:strRef>
              <c:f>data!$O$13</c:f>
              <c:strCache>
                <c:ptCount val="1"/>
                <c:pt idx="0">
                  <c:v>Shelter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245"/>
              <c:tx>
                <c:rich>
                  <a:bodyPr/>
                  <a:lstStyle/>
                  <a:p>
                    <a:r>
                      <a:rPr lang="en-US" dirty="0"/>
                      <a:t>7.2%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721-4386-AC92-FA6E95B158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data!$A$544:$A$789</c:f>
              <c:numCache>
                <c:formatCode>mm/dd/yy;@</c:formatCode>
                <c:ptCount val="246"/>
                <c:pt idx="0">
                  <c:v>37711</c:v>
                </c:pt>
                <c:pt idx="1">
                  <c:v>37741</c:v>
                </c:pt>
                <c:pt idx="2">
                  <c:v>37772</c:v>
                </c:pt>
                <c:pt idx="3">
                  <c:v>37802</c:v>
                </c:pt>
                <c:pt idx="4">
                  <c:v>37833</c:v>
                </c:pt>
                <c:pt idx="5">
                  <c:v>37864</c:v>
                </c:pt>
                <c:pt idx="6">
                  <c:v>37894</c:v>
                </c:pt>
                <c:pt idx="7">
                  <c:v>37925</c:v>
                </c:pt>
                <c:pt idx="8">
                  <c:v>37955</c:v>
                </c:pt>
                <c:pt idx="9">
                  <c:v>37986</c:v>
                </c:pt>
                <c:pt idx="10">
                  <c:v>38017</c:v>
                </c:pt>
                <c:pt idx="11">
                  <c:v>38046</c:v>
                </c:pt>
                <c:pt idx="12">
                  <c:v>38077</c:v>
                </c:pt>
                <c:pt idx="13">
                  <c:v>38107</c:v>
                </c:pt>
                <c:pt idx="14">
                  <c:v>38138</c:v>
                </c:pt>
                <c:pt idx="15">
                  <c:v>38168</c:v>
                </c:pt>
                <c:pt idx="16">
                  <c:v>38199</c:v>
                </c:pt>
                <c:pt idx="17">
                  <c:v>38230</c:v>
                </c:pt>
                <c:pt idx="18">
                  <c:v>38260</c:v>
                </c:pt>
                <c:pt idx="19">
                  <c:v>38291</c:v>
                </c:pt>
                <c:pt idx="20">
                  <c:v>38321</c:v>
                </c:pt>
                <c:pt idx="21">
                  <c:v>38352</c:v>
                </c:pt>
                <c:pt idx="22">
                  <c:v>38383</c:v>
                </c:pt>
                <c:pt idx="23">
                  <c:v>38411</c:v>
                </c:pt>
                <c:pt idx="24">
                  <c:v>38442</c:v>
                </c:pt>
                <c:pt idx="25">
                  <c:v>38472</c:v>
                </c:pt>
                <c:pt idx="26">
                  <c:v>38503</c:v>
                </c:pt>
                <c:pt idx="27">
                  <c:v>38533</c:v>
                </c:pt>
                <c:pt idx="28">
                  <c:v>38564</c:v>
                </c:pt>
                <c:pt idx="29">
                  <c:v>38595</c:v>
                </c:pt>
                <c:pt idx="30">
                  <c:v>38625</c:v>
                </c:pt>
                <c:pt idx="31">
                  <c:v>38656</c:v>
                </c:pt>
                <c:pt idx="32">
                  <c:v>38686</c:v>
                </c:pt>
                <c:pt idx="33">
                  <c:v>38717</c:v>
                </c:pt>
                <c:pt idx="34">
                  <c:v>38748</c:v>
                </c:pt>
                <c:pt idx="35">
                  <c:v>38776</c:v>
                </c:pt>
                <c:pt idx="36">
                  <c:v>38807</c:v>
                </c:pt>
                <c:pt idx="37">
                  <c:v>38837</c:v>
                </c:pt>
                <c:pt idx="38">
                  <c:v>38868</c:v>
                </c:pt>
                <c:pt idx="39">
                  <c:v>38898</c:v>
                </c:pt>
                <c:pt idx="40">
                  <c:v>38929</c:v>
                </c:pt>
                <c:pt idx="41">
                  <c:v>38960</c:v>
                </c:pt>
                <c:pt idx="42">
                  <c:v>38990</c:v>
                </c:pt>
                <c:pt idx="43">
                  <c:v>39021</c:v>
                </c:pt>
                <c:pt idx="44">
                  <c:v>39051</c:v>
                </c:pt>
                <c:pt idx="45">
                  <c:v>39082</c:v>
                </c:pt>
                <c:pt idx="46">
                  <c:v>39113</c:v>
                </c:pt>
                <c:pt idx="47">
                  <c:v>39141</c:v>
                </c:pt>
                <c:pt idx="48">
                  <c:v>39172</c:v>
                </c:pt>
                <c:pt idx="49">
                  <c:v>39202</c:v>
                </c:pt>
                <c:pt idx="50">
                  <c:v>39233</c:v>
                </c:pt>
                <c:pt idx="51">
                  <c:v>39263</c:v>
                </c:pt>
                <c:pt idx="52">
                  <c:v>39294</c:v>
                </c:pt>
                <c:pt idx="53">
                  <c:v>39325</c:v>
                </c:pt>
                <c:pt idx="54">
                  <c:v>39355</c:v>
                </c:pt>
                <c:pt idx="55">
                  <c:v>39386</c:v>
                </c:pt>
                <c:pt idx="56">
                  <c:v>39416</c:v>
                </c:pt>
                <c:pt idx="57">
                  <c:v>39447</c:v>
                </c:pt>
                <c:pt idx="58">
                  <c:v>39478</c:v>
                </c:pt>
                <c:pt idx="59">
                  <c:v>39507</c:v>
                </c:pt>
                <c:pt idx="60">
                  <c:v>39538</c:v>
                </c:pt>
                <c:pt idx="61">
                  <c:v>39568</c:v>
                </c:pt>
                <c:pt idx="62">
                  <c:v>39599</c:v>
                </c:pt>
                <c:pt idx="63">
                  <c:v>39629</c:v>
                </c:pt>
                <c:pt idx="64">
                  <c:v>39660</c:v>
                </c:pt>
                <c:pt idx="65">
                  <c:v>39691</c:v>
                </c:pt>
                <c:pt idx="66">
                  <c:v>39721</c:v>
                </c:pt>
                <c:pt idx="67">
                  <c:v>39752</c:v>
                </c:pt>
                <c:pt idx="68">
                  <c:v>39782</c:v>
                </c:pt>
                <c:pt idx="69">
                  <c:v>39813</c:v>
                </c:pt>
                <c:pt idx="70">
                  <c:v>39844</c:v>
                </c:pt>
                <c:pt idx="71">
                  <c:v>39872</c:v>
                </c:pt>
                <c:pt idx="72">
                  <c:v>39903</c:v>
                </c:pt>
                <c:pt idx="73">
                  <c:v>39933</c:v>
                </c:pt>
                <c:pt idx="74">
                  <c:v>39964</c:v>
                </c:pt>
                <c:pt idx="75">
                  <c:v>39994</c:v>
                </c:pt>
                <c:pt idx="76">
                  <c:v>40025</c:v>
                </c:pt>
                <c:pt idx="77">
                  <c:v>40056</c:v>
                </c:pt>
                <c:pt idx="78">
                  <c:v>40086</c:v>
                </c:pt>
                <c:pt idx="79">
                  <c:v>40117</c:v>
                </c:pt>
                <c:pt idx="80">
                  <c:v>40147</c:v>
                </c:pt>
                <c:pt idx="81">
                  <c:v>40178</c:v>
                </c:pt>
                <c:pt idx="82">
                  <c:v>40209</c:v>
                </c:pt>
                <c:pt idx="83">
                  <c:v>40237</c:v>
                </c:pt>
                <c:pt idx="84">
                  <c:v>40268</c:v>
                </c:pt>
                <c:pt idx="85">
                  <c:v>40298</c:v>
                </c:pt>
                <c:pt idx="86">
                  <c:v>40329</c:v>
                </c:pt>
                <c:pt idx="87">
                  <c:v>40359</c:v>
                </c:pt>
                <c:pt idx="88">
                  <c:v>40390</c:v>
                </c:pt>
                <c:pt idx="89">
                  <c:v>40421</c:v>
                </c:pt>
                <c:pt idx="90">
                  <c:v>40451</c:v>
                </c:pt>
                <c:pt idx="91">
                  <c:v>40482</c:v>
                </c:pt>
                <c:pt idx="92">
                  <c:v>40512</c:v>
                </c:pt>
                <c:pt idx="93">
                  <c:v>40543</c:v>
                </c:pt>
                <c:pt idx="94">
                  <c:v>40574</c:v>
                </c:pt>
                <c:pt idx="95">
                  <c:v>40602</c:v>
                </c:pt>
                <c:pt idx="96">
                  <c:v>40633</c:v>
                </c:pt>
                <c:pt idx="97">
                  <c:v>40663</c:v>
                </c:pt>
                <c:pt idx="98">
                  <c:v>40694</c:v>
                </c:pt>
                <c:pt idx="99">
                  <c:v>40724</c:v>
                </c:pt>
                <c:pt idx="100">
                  <c:v>40755</c:v>
                </c:pt>
                <c:pt idx="101">
                  <c:v>40786</c:v>
                </c:pt>
                <c:pt idx="102">
                  <c:v>40816</c:v>
                </c:pt>
                <c:pt idx="103">
                  <c:v>40847</c:v>
                </c:pt>
                <c:pt idx="104">
                  <c:v>40877</c:v>
                </c:pt>
                <c:pt idx="105">
                  <c:v>40908</c:v>
                </c:pt>
                <c:pt idx="106">
                  <c:v>40939</c:v>
                </c:pt>
                <c:pt idx="107">
                  <c:v>40968</c:v>
                </c:pt>
                <c:pt idx="108">
                  <c:v>40999</c:v>
                </c:pt>
                <c:pt idx="109">
                  <c:v>41029</c:v>
                </c:pt>
                <c:pt idx="110">
                  <c:v>41060</c:v>
                </c:pt>
                <c:pt idx="111">
                  <c:v>41090</c:v>
                </c:pt>
                <c:pt idx="112">
                  <c:v>41121</c:v>
                </c:pt>
                <c:pt idx="113">
                  <c:v>41152</c:v>
                </c:pt>
                <c:pt idx="114">
                  <c:v>41182</c:v>
                </c:pt>
                <c:pt idx="115">
                  <c:v>41213</c:v>
                </c:pt>
                <c:pt idx="116">
                  <c:v>41243</c:v>
                </c:pt>
                <c:pt idx="117">
                  <c:v>41274</c:v>
                </c:pt>
                <c:pt idx="118">
                  <c:v>41305</c:v>
                </c:pt>
                <c:pt idx="119">
                  <c:v>41333</c:v>
                </c:pt>
                <c:pt idx="120">
                  <c:v>41364</c:v>
                </c:pt>
                <c:pt idx="121">
                  <c:v>41394</c:v>
                </c:pt>
                <c:pt idx="122">
                  <c:v>41425</c:v>
                </c:pt>
                <c:pt idx="123">
                  <c:v>41455</c:v>
                </c:pt>
                <c:pt idx="124">
                  <c:v>41486</c:v>
                </c:pt>
                <c:pt idx="125">
                  <c:v>41517</c:v>
                </c:pt>
                <c:pt idx="126">
                  <c:v>41547</c:v>
                </c:pt>
                <c:pt idx="127">
                  <c:v>41578</c:v>
                </c:pt>
                <c:pt idx="128">
                  <c:v>41608</c:v>
                </c:pt>
                <c:pt idx="129">
                  <c:v>41639</c:v>
                </c:pt>
                <c:pt idx="130">
                  <c:v>41670</c:v>
                </c:pt>
                <c:pt idx="131">
                  <c:v>41698</c:v>
                </c:pt>
                <c:pt idx="132">
                  <c:v>41729</c:v>
                </c:pt>
                <c:pt idx="133">
                  <c:v>41759</c:v>
                </c:pt>
                <c:pt idx="134">
                  <c:v>41790</c:v>
                </c:pt>
                <c:pt idx="135">
                  <c:v>41820</c:v>
                </c:pt>
                <c:pt idx="136">
                  <c:v>41851</c:v>
                </c:pt>
                <c:pt idx="137">
                  <c:v>41882</c:v>
                </c:pt>
                <c:pt idx="138">
                  <c:v>41912</c:v>
                </c:pt>
                <c:pt idx="139">
                  <c:v>41943</c:v>
                </c:pt>
                <c:pt idx="140">
                  <c:v>41973</c:v>
                </c:pt>
                <c:pt idx="141">
                  <c:v>42004</c:v>
                </c:pt>
                <c:pt idx="142">
                  <c:v>42035</c:v>
                </c:pt>
                <c:pt idx="143">
                  <c:v>42063</c:v>
                </c:pt>
                <c:pt idx="144">
                  <c:v>42094</c:v>
                </c:pt>
                <c:pt idx="145">
                  <c:v>42124</c:v>
                </c:pt>
                <c:pt idx="146">
                  <c:v>42155</c:v>
                </c:pt>
                <c:pt idx="147">
                  <c:v>42185</c:v>
                </c:pt>
                <c:pt idx="148">
                  <c:v>42216</c:v>
                </c:pt>
                <c:pt idx="149">
                  <c:v>42247</c:v>
                </c:pt>
                <c:pt idx="150">
                  <c:v>42277</c:v>
                </c:pt>
                <c:pt idx="151">
                  <c:v>42308</c:v>
                </c:pt>
                <c:pt idx="152">
                  <c:v>42338</c:v>
                </c:pt>
                <c:pt idx="153">
                  <c:v>42369</c:v>
                </c:pt>
                <c:pt idx="154">
                  <c:v>42400</c:v>
                </c:pt>
                <c:pt idx="155">
                  <c:v>42429</c:v>
                </c:pt>
                <c:pt idx="156">
                  <c:v>42460</c:v>
                </c:pt>
                <c:pt idx="157">
                  <c:v>42490</c:v>
                </c:pt>
                <c:pt idx="158">
                  <c:v>42521</c:v>
                </c:pt>
                <c:pt idx="159">
                  <c:v>42551</c:v>
                </c:pt>
                <c:pt idx="160">
                  <c:v>42582</c:v>
                </c:pt>
                <c:pt idx="161">
                  <c:v>42613</c:v>
                </c:pt>
                <c:pt idx="162">
                  <c:v>42643</c:v>
                </c:pt>
                <c:pt idx="163">
                  <c:v>42674</c:v>
                </c:pt>
                <c:pt idx="164">
                  <c:v>42704</c:v>
                </c:pt>
                <c:pt idx="165">
                  <c:v>42735</c:v>
                </c:pt>
                <c:pt idx="166">
                  <c:v>42766</c:v>
                </c:pt>
                <c:pt idx="167">
                  <c:v>42794</c:v>
                </c:pt>
                <c:pt idx="168">
                  <c:v>42825</c:v>
                </c:pt>
                <c:pt idx="169">
                  <c:v>42855</c:v>
                </c:pt>
                <c:pt idx="170">
                  <c:v>42886</c:v>
                </c:pt>
                <c:pt idx="171">
                  <c:v>42916</c:v>
                </c:pt>
                <c:pt idx="172">
                  <c:v>42947</c:v>
                </c:pt>
                <c:pt idx="173">
                  <c:v>42978</c:v>
                </c:pt>
                <c:pt idx="174">
                  <c:v>43008</c:v>
                </c:pt>
                <c:pt idx="175">
                  <c:v>43039</c:v>
                </c:pt>
                <c:pt idx="176">
                  <c:v>43069</c:v>
                </c:pt>
                <c:pt idx="177">
                  <c:v>43100</c:v>
                </c:pt>
                <c:pt idx="178">
                  <c:v>43131</c:v>
                </c:pt>
                <c:pt idx="179">
                  <c:v>43159</c:v>
                </c:pt>
                <c:pt idx="180">
                  <c:v>43190</c:v>
                </c:pt>
                <c:pt idx="181">
                  <c:v>43220</c:v>
                </c:pt>
                <c:pt idx="182">
                  <c:v>43251</c:v>
                </c:pt>
                <c:pt idx="183">
                  <c:v>43281</c:v>
                </c:pt>
                <c:pt idx="184">
                  <c:v>43312</c:v>
                </c:pt>
                <c:pt idx="185">
                  <c:v>43343</c:v>
                </c:pt>
                <c:pt idx="186">
                  <c:v>43373</c:v>
                </c:pt>
                <c:pt idx="187">
                  <c:v>43404</c:v>
                </c:pt>
                <c:pt idx="188">
                  <c:v>43434</c:v>
                </c:pt>
                <c:pt idx="189">
                  <c:v>43465</c:v>
                </c:pt>
                <c:pt idx="190">
                  <c:v>43496</c:v>
                </c:pt>
                <c:pt idx="191">
                  <c:v>43524</c:v>
                </c:pt>
                <c:pt idx="192">
                  <c:v>43555</c:v>
                </c:pt>
                <c:pt idx="193">
                  <c:v>43585</c:v>
                </c:pt>
                <c:pt idx="194">
                  <c:v>43616</c:v>
                </c:pt>
                <c:pt idx="195">
                  <c:v>43646</c:v>
                </c:pt>
                <c:pt idx="196">
                  <c:v>43677</c:v>
                </c:pt>
                <c:pt idx="197">
                  <c:v>43708</c:v>
                </c:pt>
                <c:pt idx="198">
                  <c:v>43738</c:v>
                </c:pt>
                <c:pt idx="199">
                  <c:v>43769</c:v>
                </c:pt>
                <c:pt idx="200">
                  <c:v>43799</c:v>
                </c:pt>
                <c:pt idx="201">
                  <c:v>43830</c:v>
                </c:pt>
                <c:pt idx="202">
                  <c:v>43861</c:v>
                </c:pt>
                <c:pt idx="203">
                  <c:v>43890</c:v>
                </c:pt>
                <c:pt idx="204">
                  <c:v>43921</c:v>
                </c:pt>
                <c:pt idx="205">
                  <c:v>43951</c:v>
                </c:pt>
                <c:pt idx="206">
                  <c:v>43982</c:v>
                </c:pt>
                <c:pt idx="207">
                  <c:v>44012</c:v>
                </c:pt>
                <c:pt idx="208">
                  <c:v>44043</c:v>
                </c:pt>
                <c:pt idx="209">
                  <c:v>44074</c:v>
                </c:pt>
                <c:pt idx="210">
                  <c:v>44104</c:v>
                </c:pt>
                <c:pt idx="211">
                  <c:v>44135</c:v>
                </c:pt>
                <c:pt idx="212">
                  <c:v>44165</c:v>
                </c:pt>
                <c:pt idx="213">
                  <c:v>44196</c:v>
                </c:pt>
                <c:pt idx="214">
                  <c:v>44227</c:v>
                </c:pt>
                <c:pt idx="215">
                  <c:v>44255</c:v>
                </c:pt>
                <c:pt idx="216">
                  <c:v>44286</c:v>
                </c:pt>
                <c:pt idx="217">
                  <c:v>44316</c:v>
                </c:pt>
                <c:pt idx="218">
                  <c:v>44347</c:v>
                </c:pt>
                <c:pt idx="219">
                  <c:v>44377</c:v>
                </c:pt>
                <c:pt idx="220">
                  <c:v>44408</c:v>
                </c:pt>
                <c:pt idx="221">
                  <c:v>44439</c:v>
                </c:pt>
                <c:pt idx="222">
                  <c:v>44469</c:v>
                </c:pt>
                <c:pt idx="223">
                  <c:v>44500</c:v>
                </c:pt>
                <c:pt idx="224">
                  <c:v>44530</c:v>
                </c:pt>
                <c:pt idx="225">
                  <c:v>44561</c:v>
                </c:pt>
                <c:pt idx="226">
                  <c:v>44592</c:v>
                </c:pt>
                <c:pt idx="227">
                  <c:v>44620</c:v>
                </c:pt>
                <c:pt idx="228">
                  <c:v>44651</c:v>
                </c:pt>
                <c:pt idx="229">
                  <c:v>44681</c:v>
                </c:pt>
                <c:pt idx="230">
                  <c:v>44712</c:v>
                </c:pt>
                <c:pt idx="231">
                  <c:v>44742</c:v>
                </c:pt>
                <c:pt idx="232">
                  <c:v>44773</c:v>
                </c:pt>
                <c:pt idx="233">
                  <c:v>44804</c:v>
                </c:pt>
                <c:pt idx="234">
                  <c:v>44834</c:v>
                </c:pt>
                <c:pt idx="235">
                  <c:v>44865</c:v>
                </c:pt>
                <c:pt idx="236">
                  <c:v>44895</c:v>
                </c:pt>
                <c:pt idx="237">
                  <c:v>44926</c:v>
                </c:pt>
                <c:pt idx="238">
                  <c:v>44957</c:v>
                </c:pt>
                <c:pt idx="239">
                  <c:v>44985</c:v>
                </c:pt>
                <c:pt idx="240">
                  <c:v>45016</c:v>
                </c:pt>
                <c:pt idx="241">
                  <c:v>45046</c:v>
                </c:pt>
                <c:pt idx="242">
                  <c:v>45077</c:v>
                </c:pt>
                <c:pt idx="243">
                  <c:v>45107</c:v>
                </c:pt>
                <c:pt idx="244">
                  <c:v>45138</c:v>
                </c:pt>
                <c:pt idx="245">
                  <c:v>45169</c:v>
                </c:pt>
              </c:numCache>
            </c:numRef>
          </c:cat>
          <c:val>
            <c:numRef>
              <c:f>data!$O$544:$O$789</c:f>
              <c:numCache>
                <c:formatCode>0.0%</c:formatCode>
                <c:ptCount val="246"/>
                <c:pt idx="0">
                  <c:v>2.4637681159420222E-2</c:v>
                </c:pt>
                <c:pt idx="1">
                  <c:v>2.2168674698795243E-2</c:v>
                </c:pt>
                <c:pt idx="2">
                  <c:v>2.5542168674698829E-2</c:v>
                </c:pt>
                <c:pt idx="3">
                  <c:v>2.3546371936568944E-2</c:v>
                </c:pt>
                <c:pt idx="4">
                  <c:v>2.3946360153256796E-2</c:v>
                </c:pt>
                <c:pt idx="5">
                  <c:v>2.2423664122137588E-2</c:v>
                </c:pt>
                <c:pt idx="6">
                  <c:v>2.1988527724665419E-2</c:v>
                </c:pt>
                <c:pt idx="7">
                  <c:v>2.3843586075345646E-2</c:v>
                </c:pt>
                <c:pt idx="8">
                  <c:v>2.1946564885496178E-2</c:v>
                </c:pt>
                <c:pt idx="9">
                  <c:v>2.1957040572792241E-2</c:v>
                </c:pt>
                <c:pt idx="10">
                  <c:v>2.0388809862494028E-2</c:v>
                </c:pt>
                <c:pt idx="11">
                  <c:v>2.0793950850661602E-2</c:v>
                </c:pt>
                <c:pt idx="12">
                  <c:v>2.6874115983027025E-2</c:v>
                </c:pt>
                <c:pt idx="13">
                  <c:v>2.9702970297029729E-2</c:v>
                </c:pt>
                <c:pt idx="14">
                  <c:v>2.7725563909774431E-2</c:v>
                </c:pt>
                <c:pt idx="15">
                  <c:v>2.9107981220657164E-2</c:v>
                </c:pt>
                <c:pt idx="16">
                  <c:v>2.8999064546304965E-2</c:v>
                </c:pt>
                <c:pt idx="17">
                  <c:v>2.799813345776947E-2</c:v>
                </c:pt>
                <c:pt idx="18">
                  <c:v>2.9934518241346852E-2</c:v>
                </c:pt>
                <c:pt idx="19">
                  <c:v>2.7480204937121666E-2</c:v>
                </c:pt>
                <c:pt idx="20">
                  <c:v>2.6610644257703209E-2</c:v>
                </c:pt>
                <c:pt idx="21">
                  <c:v>2.6623073330219515E-2</c:v>
                </c:pt>
                <c:pt idx="22">
                  <c:v>2.695167286245348E-2</c:v>
                </c:pt>
                <c:pt idx="23">
                  <c:v>3.009259259259256E-2</c:v>
                </c:pt>
                <c:pt idx="24">
                  <c:v>3.0303030303030276E-2</c:v>
                </c:pt>
                <c:pt idx="25">
                  <c:v>2.7472527472527375E-2</c:v>
                </c:pt>
                <c:pt idx="26">
                  <c:v>2.4234110653863716E-2</c:v>
                </c:pt>
                <c:pt idx="27">
                  <c:v>2.4178832116788396E-2</c:v>
                </c:pt>
                <c:pt idx="28">
                  <c:v>2.5454545454545396E-2</c:v>
                </c:pt>
                <c:pt idx="29">
                  <c:v>2.4058102587380725E-2</c:v>
                </c:pt>
                <c:pt idx="30">
                  <c:v>1.9073569482288999E-2</c:v>
                </c:pt>
                <c:pt idx="31">
                  <c:v>2.3118766999093321E-2</c:v>
                </c:pt>
                <c:pt idx="32">
                  <c:v>2.5011368804001899E-2</c:v>
                </c:pt>
                <c:pt idx="33">
                  <c:v>2.6387625113739599E-2</c:v>
                </c:pt>
                <c:pt idx="34">
                  <c:v>2.6244343891402844E-2</c:v>
                </c:pt>
                <c:pt idx="35">
                  <c:v>2.6067415730337107E-2</c:v>
                </c:pt>
                <c:pt idx="36">
                  <c:v>2.450980392156854E-2</c:v>
                </c:pt>
                <c:pt idx="37">
                  <c:v>2.8074866310160429E-2</c:v>
                </c:pt>
                <c:pt idx="38">
                  <c:v>3.2142857142857029E-2</c:v>
                </c:pt>
                <c:pt idx="39">
                  <c:v>3.429844097995538E-2</c:v>
                </c:pt>
                <c:pt idx="40">
                  <c:v>3.5460992907801359E-2</c:v>
                </c:pt>
                <c:pt idx="41">
                  <c:v>3.8120567375886427E-2</c:v>
                </c:pt>
                <c:pt idx="42">
                  <c:v>4.2335115864527539E-2</c:v>
                </c:pt>
                <c:pt idx="43">
                  <c:v>4.0319007532122475E-2</c:v>
                </c:pt>
                <c:pt idx="44">
                  <c:v>4.2147293700088628E-2</c:v>
                </c:pt>
                <c:pt idx="45">
                  <c:v>4.2109929078014252E-2</c:v>
                </c:pt>
                <c:pt idx="46">
                  <c:v>4.278659611992941E-2</c:v>
                </c:pt>
                <c:pt idx="47">
                  <c:v>4.2365308804205082E-2</c:v>
                </c:pt>
                <c:pt idx="48">
                  <c:v>3.949543279686818E-2</c:v>
                </c:pt>
                <c:pt idx="49">
                  <c:v>3.916341569137427E-2</c:v>
                </c:pt>
                <c:pt idx="50">
                  <c:v>3.7530276816609032E-2</c:v>
                </c:pt>
                <c:pt idx="51">
                  <c:v>3.7812230835486682E-2</c:v>
                </c:pt>
                <c:pt idx="52">
                  <c:v>3.6245719178082281E-2</c:v>
                </c:pt>
                <c:pt idx="53">
                  <c:v>3.4321093082835263E-2</c:v>
                </c:pt>
                <c:pt idx="54">
                  <c:v>3.458743052586577E-2</c:v>
                </c:pt>
                <c:pt idx="55">
                  <c:v>3.238926746166948E-2</c:v>
                </c:pt>
                <c:pt idx="56">
                  <c:v>3.1106853980417126E-2</c:v>
                </c:pt>
                <c:pt idx="57">
                  <c:v>3.0931518502764765E-2</c:v>
                </c:pt>
                <c:pt idx="58">
                  <c:v>3.114957886547387E-2</c:v>
                </c:pt>
                <c:pt idx="59">
                  <c:v>2.8633620762106515E-2</c:v>
                </c:pt>
                <c:pt idx="60">
                  <c:v>2.9353920830195168E-2</c:v>
                </c:pt>
                <c:pt idx="61">
                  <c:v>2.6149706968110475E-2</c:v>
                </c:pt>
                <c:pt idx="62">
                  <c:v>2.5813229280005956E-2</c:v>
                </c:pt>
                <c:pt idx="63">
                  <c:v>2.5325753174537446E-2</c:v>
                </c:pt>
                <c:pt idx="64">
                  <c:v>2.4819574745834849E-2</c:v>
                </c:pt>
                <c:pt idx="65">
                  <c:v>2.3724601425044956E-2</c:v>
                </c:pt>
                <c:pt idx="66">
                  <c:v>2.3748915244431457E-2</c:v>
                </c:pt>
                <c:pt idx="67">
                  <c:v>2.2437655988944094E-2</c:v>
                </c:pt>
                <c:pt idx="68">
                  <c:v>2.1700446312451716E-2</c:v>
                </c:pt>
                <c:pt idx="69">
                  <c:v>1.9445315465482782E-2</c:v>
                </c:pt>
                <c:pt idx="70">
                  <c:v>1.812843675549769E-2</c:v>
                </c:pt>
                <c:pt idx="71">
                  <c:v>1.6716642291634276E-2</c:v>
                </c:pt>
                <c:pt idx="72">
                  <c:v>1.4642574036057621E-2</c:v>
                </c:pt>
                <c:pt idx="73">
                  <c:v>1.5654217004601456E-2</c:v>
                </c:pt>
                <c:pt idx="74">
                  <c:v>1.5077071878212944E-2</c:v>
                </c:pt>
                <c:pt idx="75">
                  <c:v>1.2789224673490196E-2</c:v>
                </c:pt>
                <c:pt idx="76">
                  <c:v>9.0093721656756554E-3</c:v>
                </c:pt>
                <c:pt idx="77">
                  <c:v>9.1255519487065673E-3</c:v>
                </c:pt>
                <c:pt idx="78">
                  <c:v>7.1204543528016195E-3</c:v>
                </c:pt>
                <c:pt idx="79">
                  <c:v>6.5767176126918514E-3</c:v>
                </c:pt>
                <c:pt idx="80">
                  <c:v>3.0226740967336241E-3</c:v>
                </c:pt>
                <c:pt idx="81">
                  <c:v>3.1487140053017004E-3</c:v>
                </c:pt>
                <c:pt idx="82">
                  <c:v>-1.3774104683196287E-3</c:v>
                </c:pt>
                <c:pt idx="83">
                  <c:v>-3.5238148811866932E-3</c:v>
                </c:pt>
                <c:pt idx="84">
                  <c:v>-6.1899782449308383E-3</c:v>
                </c:pt>
                <c:pt idx="85">
                  <c:v>-7.3002341357987222E-3</c:v>
                </c:pt>
                <c:pt idx="86">
                  <c:v>-6.721942196902031E-3</c:v>
                </c:pt>
                <c:pt idx="87">
                  <c:v>-7.0851132699016883E-3</c:v>
                </c:pt>
                <c:pt idx="88">
                  <c:v>-6.523910351164619E-3</c:v>
                </c:pt>
                <c:pt idx="89">
                  <c:v>-6.6054473961829618E-3</c:v>
                </c:pt>
                <c:pt idx="90">
                  <c:v>-3.9238319686093481E-3</c:v>
                </c:pt>
                <c:pt idx="91">
                  <c:v>-3.3189831405276982E-3</c:v>
                </c:pt>
                <c:pt idx="92">
                  <c:v>2.1231935732097806E-3</c:v>
                </c:pt>
                <c:pt idx="93">
                  <c:v>4.474245853556269E-3</c:v>
                </c:pt>
                <c:pt idx="94">
                  <c:v>6.0980036297639817E-3</c:v>
                </c:pt>
                <c:pt idx="95">
                  <c:v>7.6007758033234118E-3</c:v>
                </c:pt>
                <c:pt idx="96">
                  <c:v>9.1029300308000938E-3</c:v>
                </c:pt>
                <c:pt idx="97">
                  <c:v>9.740717894134221E-3</c:v>
                </c:pt>
                <c:pt idx="98">
                  <c:v>1.0661023780733636E-2</c:v>
                </c:pt>
                <c:pt idx="99">
                  <c:v>1.1880709944862566E-2</c:v>
                </c:pt>
                <c:pt idx="100">
                  <c:v>1.3986013986013957E-2</c:v>
                </c:pt>
                <c:pt idx="101">
                  <c:v>1.589332046099079E-2</c:v>
                </c:pt>
                <c:pt idx="102">
                  <c:v>1.6598128133525458E-2</c:v>
                </c:pt>
                <c:pt idx="103">
                  <c:v>1.7917038681499076E-2</c:v>
                </c:pt>
                <c:pt idx="104">
                  <c:v>1.8388826797674618E-2</c:v>
                </c:pt>
                <c:pt idx="105">
                  <c:v>1.905435149334056E-2</c:v>
                </c:pt>
                <c:pt idx="106">
                  <c:v>1.9830675613921267E-2</c:v>
                </c:pt>
                <c:pt idx="107">
                  <c:v>2.0189206278062866E-2</c:v>
                </c:pt>
                <c:pt idx="108">
                  <c:v>2.1169749510606906E-2</c:v>
                </c:pt>
                <c:pt idx="109">
                  <c:v>2.2296134511493371E-2</c:v>
                </c:pt>
                <c:pt idx="110">
                  <c:v>2.2720293525294588E-2</c:v>
                </c:pt>
                <c:pt idx="111">
                  <c:v>2.198693829497822E-2</c:v>
                </c:pt>
                <c:pt idx="112">
                  <c:v>2.0836390315480458E-2</c:v>
                </c:pt>
                <c:pt idx="113">
                  <c:v>2.0974396743563606E-2</c:v>
                </c:pt>
                <c:pt idx="114">
                  <c:v>2.2185104117602883E-2</c:v>
                </c:pt>
                <c:pt idx="115">
                  <c:v>2.2631281583241458E-2</c:v>
                </c:pt>
                <c:pt idx="116">
                  <c:v>2.2450574785245037E-2</c:v>
                </c:pt>
                <c:pt idx="117">
                  <c:v>2.2000977470872929E-2</c:v>
                </c:pt>
                <c:pt idx="118">
                  <c:v>2.2129720253607266E-2</c:v>
                </c:pt>
                <c:pt idx="119">
                  <c:v>2.2708105330462081E-2</c:v>
                </c:pt>
                <c:pt idx="120">
                  <c:v>2.2381841014987636E-2</c:v>
                </c:pt>
                <c:pt idx="121">
                  <c:v>2.1966090043783693E-2</c:v>
                </c:pt>
                <c:pt idx="122">
                  <c:v>2.280047730091006E-2</c:v>
                </c:pt>
                <c:pt idx="123">
                  <c:v>2.3183498735162456E-2</c:v>
                </c:pt>
                <c:pt idx="124">
                  <c:v>2.3472372760859228E-2</c:v>
                </c:pt>
                <c:pt idx="125">
                  <c:v>2.3971951924232959E-2</c:v>
                </c:pt>
                <c:pt idx="126">
                  <c:v>2.358936232826836E-2</c:v>
                </c:pt>
                <c:pt idx="127">
                  <c:v>2.2756337195600107E-2</c:v>
                </c:pt>
                <c:pt idx="128">
                  <c:v>2.436688944744958E-2</c:v>
                </c:pt>
                <c:pt idx="129">
                  <c:v>2.5387777769207531E-2</c:v>
                </c:pt>
                <c:pt idx="130">
                  <c:v>2.5823049619480232E-2</c:v>
                </c:pt>
                <c:pt idx="131">
                  <c:v>2.5690395826940771E-2</c:v>
                </c:pt>
                <c:pt idx="132">
                  <c:v>2.7172540466077422E-2</c:v>
                </c:pt>
                <c:pt idx="133">
                  <c:v>2.7685310810036334E-2</c:v>
                </c:pt>
                <c:pt idx="134">
                  <c:v>2.8506723499651221E-2</c:v>
                </c:pt>
                <c:pt idx="135">
                  <c:v>2.8173460577314513E-2</c:v>
                </c:pt>
                <c:pt idx="136">
                  <c:v>2.9090798668442996E-2</c:v>
                </c:pt>
                <c:pt idx="137">
                  <c:v>2.897842620367852E-2</c:v>
                </c:pt>
                <c:pt idx="138">
                  <c:v>2.958644796174692E-2</c:v>
                </c:pt>
                <c:pt idx="139">
                  <c:v>3.0481378367249956E-2</c:v>
                </c:pt>
                <c:pt idx="140">
                  <c:v>2.9863178922769684E-2</c:v>
                </c:pt>
                <c:pt idx="141">
                  <c:v>2.902426273408043E-2</c:v>
                </c:pt>
                <c:pt idx="142">
                  <c:v>2.9371630790915981E-2</c:v>
                </c:pt>
                <c:pt idx="143">
                  <c:v>2.9811007486407082E-2</c:v>
                </c:pt>
                <c:pt idx="144">
                  <c:v>2.9538317109424783E-2</c:v>
                </c:pt>
                <c:pt idx="145">
                  <c:v>3.0044737987125369E-2</c:v>
                </c:pt>
                <c:pt idx="146">
                  <c:v>2.8902826894419587E-2</c:v>
                </c:pt>
                <c:pt idx="147">
                  <c:v>3.0139023505996621E-2</c:v>
                </c:pt>
                <c:pt idx="148">
                  <c:v>3.114545488077014E-2</c:v>
                </c:pt>
                <c:pt idx="149">
                  <c:v>3.0985552590411469E-2</c:v>
                </c:pt>
                <c:pt idx="150">
                  <c:v>3.1778516708614202E-2</c:v>
                </c:pt>
                <c:pt idx="151">
                  <c:v>3.1933222869041211E-2</c:v>
                </c:pt>
                <c:pt idx="152">
                  <c:v>3.1837296373425028E-2</c:v>
                </c:pt>
                <c:pt idx="153">
                  <c:v>3.2149357816943169E-2</c:v>
                </c:pt>
                <c:pt idx="154">
                  <c:v>3.2444853945351015E-2</c:v>
                </c:pt>
                <c:pt idx="155">
                  <c:v>3.2844329859472055E-2</c:v>
                </c:pt>
                <c:pt idx="156">
                  <c:v>3.1972789115646272E-2</c:v>
                </c:pt>
                <c:pt idx="157">
                  <c:v>3.1980879347818236E-2</c:v>
                </c:pt>
                <c:pt idx="158">
                  <c:v>3.3725676693219242E-2</c:v>
                </c:pt>
                <c:pt idx="159">
                  <c:v>3.4503934123629509E-2</c:v>
                </c:pt>
                <c:pt idx="160">
                  <c:v>3.298409280330783E-2</c:v>
                </c:pt>
                <c:pt idx="161">
                  <c:v>3.3960148950527236E-2</c:v>
                </c:pt>
                <c:pt idx="162">
                  <c:v>3.4296723097851034E-2</c:v>
                </c:pt>
                <c:pt idx="163">
                  <c:v>3.5197283116458422E-2</c:v>
                </c:pt>
                <c:pt idx="164">
                  <c:v>3.5544031894215511E-2</c:v>
                </c:pt>
                <c:pt idx="165">
                  <c:v>3.6183488317740542E-2</c:v>
                </c:pt>
                <c:pt idx="166">
                  <c:v>3.5492313878757509E-2</c:v>
                </c:pt>
                <c:pt idx="167">
                  <c:v>3.5189059011724977E-2</c:v>
                </c:pt>
                <c:pt idx="168">
                  <c:v>3.4530638578381012E-2</c:v>
                </c:pt>
                <c:pt idx="169">
                  <c:v>3.4530290096418836E-2</c:v>
                </c:pt>
                <c:pt idx="170">
                  <c:v>3.3385147286389527E-2</c:v>
                </c:pt>
                <c:pt idx="171">
                  <c:v>3.2551229045818975E-2</c:v>
                </c:pt>
                <c:pt idx="172">
                  <c:v>3.1646928457649492E-2</c:v>
                </c:pt>
                <c:pt idx="173">
                  <c:v>3.298285595897843E-2</c:v>
                </c:pt>
                <c:pt idx="174">
                  <c:v>3.2360687909931407E-2</c:v>
                </c:pt>
                <c:pt idx="175">
                  <c:v>3.2391123068423289E-2</c:v>
                </c:pt>
                <c:pt idx="176">
                  <c:v>3.1621528122677267E-2</c:v>
                </c:pt>
                <c:pt idx="177">
                  <c:v>3.2032179131409544E-2</c:v>
                </c:pt>
                <c:pt idx="178">
                  <c:v>3.1911704591906176E-2</c:v>
                </c:pt>
                <c:pt idx="179">
                  <c:v>3.1275896265503755E-2</c:v>
                </c:pt>
                <c:pt idx="180">
                  <c:v>3.322555279890449E-2</c:v>
                </c:pt>
                <c:pt idx="181">
                  <c:v>3.3851190033343803E-2</c:v>
                </c:pt>
                <c:pt idx="182">
                  <c:v>3.5109256904652053E-2</c:v>
                </c:pt>
                <c:pt idx="183">
                  <c:v>3.3871694357967552E-2</c:v>
                </c:pt>
                <c:pt idx="184">
                  <c:v>3.5157207160335435E-2</c:v>
                </c:pt>
                <c:pt idx="185">
                  <c:v>3.3891902913854688E-2</c:v>
                </c:pt>
                <c:pt idx="186">
                  <c:v>3.2877096089966695E-2</c:v>
                </c:pt>
                <c:pt idx="187">
                  <c:v>3.1697280336118849E-2</c:v>
                </c:pt>
                <c:pt idx="188">
                  <c:v>3.2421933363215194E-2</c:v>
                </c:pt>
                <c:pt idx="189">
                  <c:v>3.2011523751179549E-2</c:v>
                </c:pt>
                <c:pt idx="190">
                  <c:v>3.2245286008556695E-2</c:v>
                </c:pt>
                <c:pt idx="191">
                  <c:v>3.3679891191590317E-2</c:v>
                </c:pt>
                <c:pt idx="192">
                  <c:v>3.3748076904152047E-2</c:v>
                </c:pt>
                <c:pt idx="193">
                  <c:v>3.4499339256041539E-2</c:v>
                </c:pt>
                <c:pt idx="194">
                  <c:v>3.3478542779223908E-2</c:v>
                </c:pt>
                <c:pt idx="195">
                  <c:v>3.5051264791672754E-2</c:v>
                </c:pt>
                <c:pt idx="196">
                  <c:v>3.4835421037442638E-2</c:v>
                </c:pt>
                <c:pt idx="197">
                  <c:v>3.3569784284310122E-2</c:v>
                </c:pt>
                <c:pt idx="198">
                  <c:v>3.508856901150148E-2</c:v>
                </c:pt>
                <c:pt idx="199">
                  <c:v>3.3442660979051686E-2</c:v>
                </c:pt>
                <c:pt idx="200">
                  <c:v>3.3178967679691196E-2</c:v>
                </c:pt>
                <c:pt idx="201">
                  <c:v>3.24528640920001E-2</c:v>
                </c:pt>
                <c:pt idx="202">
                  <c:v>3.3121626116099812E-2</c:v>
                </c:pt>
                <c:pt idx="203">
                  <c:v>3.3050847457627208E-2</c:v>
                </c:pt>
                <c:pt idx="204">
                  <c:v>3.0082345661383236E-2</c:v>
                </c:pt>
                <c:pt idx="205">
                  <c:v>2.6114341544853481E-2</c:v>
                </c:pt>
                <c:pt idx="206">
                  <c:v>2.5464393356621207E-2</c:v>
                </c:pt>
                <c:pt idx="207">
                  <c:v>2.3606660383286293E-2</c:v>
                </c:pt>
                <c:pt idx="208">
                  <c:v>2.3325478792740162E-2</c:v>
                </c:pt>
                <c:pt idx="209">
                  <c:v>2.289171324985384E-2</c:v>
                </c:pt>
                <c:pt idx="210">
                  <c:v>2.0423060246000047E-2</c:v>
                </c:pt>
                <c:pt idx="211">
                  <c:v>2.0298539103759339E-2</c:v>
                </c:pt>
                <c:pt idx="212">
                  <c:v>1.9198984022635424E-2</c:v>
                </c:pt>
                <c:pt idx="213">
                  <c:v>1.8448189056643471E-2</c:v>
                </c:pt>
                <c:pt idx="214">
                  <c:v>1.6186198549464015E-2</c:v>
                </c:pt>
                <c:pt idx="215">
                  <c:v>1.4652093728990234E-2</c:v>
                </c:pt>
                <c:pt idx="216">
                  <c:v>1.6964712043497698E-2</c:v>
                </c:pt>
                <c:pt idx="217">
                  <c:v>2.1052501833465742E-2</c:v>
                </c:pt>
                <c:pt idx="218">
                  <c:v>2.2101978386853904E-2</c:v>
                </c:pt>
                <c:pt idx="219">
                  <c:v>2.5806134788560309E-2</c:v>
                </c:pt>
                <c:pt idx="220">
                  <c:v>2.8268724355441366E-2</c:v>
                </c:pt>
                <c:pt idx="221">
                  <c:v>2.8400872179255465E-2</c:v>
                </c:pt>
                <c:pt idx="222">
                  <c:v>3.1594296824368318E-2</c:v>
                </c:pt>
                <c:pt idx="223">
                  <c:v>3.4827193199561179E-2</c:v>
                </c:pt>
                <c:pt idx="224">
                  <c:v>3.8364866309343881E-2</c:v>
                </c:pt>
                <c:pt idx="225">
                  <c:v>4.131497519087457E-2</c:v>
                </c:pt>
                <c:pt idx="226">
                  <c:v>4.3627125459208882E-2</c:v>
                </c:pt>
                <c:pt idx="227">
                  <c:v>4.742177170559736E-2</c:v>
                </c:pt>
                <c:pt idx="228">
                  <c:v>4.9969405250180232E-2</c:v>
                </c:pt>
                <c:pt idx="229">
                  <c:v>5.141027420824873E-2</c:v>
                </c:pt>
                <c:pt idx="230">
                  <c:v>5.4521828583804055E-2</c:v>
                </c:pt>
                <c:pt idx="231">
                  <c:v>5.6085476120662392E-2</c:v>
                </c:pt>
                <c:pt idx="232">
                  <c:v>5.6945552868867155E-2</c:v>
                </c:pt>
                <c:pt idx="233">
                  <c:v>6.2387743692831066E-2</c:v>
                </c:pt>
                <c:pt idx="234">
                  <c:v>6.5944388963138367E-2</c:v>
                </c:pt>
                <c:pt idx="235">
                  <c:v>6.9158563916013049E-2</c:v>
                </c:pt>
                <c:pt idx="236">
                  <c:v>7.1171216216613598E-2</c:v>
                </c:pt>
                <c:pt idx="237">
                  <c:v>7.5099416541388742E-2</c:v>
                </c:pt>
                <c:pt idx="238">
                  <c:v>7.8752729098317653E-2</c:v>
                </c:pt>
                <c:pt idx="239">
                  <c:v>8.0970496826819893E-2</c:v>
                </c:pt>
                <c:pt idx="240">
                  <c:v>8.1798983318812191E-2</c:v>
                </c:pt>
                <c:pt idx="241">
                  <c:v>8.1078908920775294E-2</c:v>
                </c:pt>
                <c:pt idx="242">
                  <c:v>8.0426721433053849E-2</c:v>
                </c:pt>
                <c:pt idx="243">
                  <c:v>7.8270773188428455E-2</c:v>
                </c:pt>
                <c:pt idx="244">
                  <c:v>7.6890134813416555E-2</c:v>
                </c:pt>
                <c:pt idx="245">
                  <c:v>7.2654955439114932E-2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A6A-4E90-BE73-5F07F198C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2491336"/>
        <c:axId val="602486632"/>
      </c:lineChart>
      <c:valAx>
        <c:axId val="602486632"/>
        <c:scaling>
          <c:orientation val="minMax"/>
          <c:max val="0.1"/>
          <c:min val="-5.000000000000001E-2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.0%" sourceLinked="0"/>
        <c:majorTickMark val="out"/>
        <c:minorTickMark val="none"/>
        <c:tickLblPos val="nextTo"/>
        <c:spPr>
          <a:ln>
            <a:solidFill>
              <a:srgbClr val="3D3935">
                <a:lumMod val="50000"/>
              </a:srgbClr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en-US"/>
          </a:p>
        </c:txPr>
        <c:crossAx val="602491336"/>
        <c:crosses val="autoZero"/>
        <c:crossBetween val="between"/>
        <c:majorUnit val="5.000000000000001E-2"/>
      </c:valAx>
      <c:dateAx>
        <c:axId val="60249133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>
            <a:noFill/>
          </a:ln>
        </c:spPr>
        <c:crossAx val="602486632"/>
        <c:crosses val="autoZero"/>
        <c:auto val="0"/>
        <c:lblOffset val="100"/>
        <c:baseTimeUnit val="months"/>
        <c:majorUnit val="12"/>
        <c:majorTimeUnit val="months"/>
      </c:dateAx>
      <c:valAx>
        <c:axId val="704409608"/>
        <c:scaling>
          <c:orientation val="minMax"/>
          <c:max val="1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chemeClr val="bg1"/>
                </a:solidFill>
              </a:defRPr>
            </a:pPr>
            <a:endParaRPr lang="en-US"/>
          </a:p>
        </c:txPr>
        <c:crossAx val="704409936"/>
        <c:crosses val="max"/>
        <c:crossBetween val="between"/>
      </c:valAx>
      <c:catAx>
        <c:axId val="704409936"/>
        <c:scaling>
          <c:orientation val="minMax"/>
        </c:scaling>
        <c:delete val="1"/>
        <c:axPos val="b"/>
        <c:numFmt formatCode="mm/dd/yy;@" sourceLinked="1"/>
        <c:majorTickMark val="out"/>
        <c:minorTickMark val="none"/>
        <c:tickLblPos val="nextTo"/>
        <c:crossAx val="704409608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  <a:ln w="9525">
          <a:solidFill>
            <a:sysClr val="windowText" lastClr="000000">
              <a:lumMod val="95000"/>
              <a:lumOff val="5000"/>
            </a:sysClr>
          </a:solidFill>
        </a:ln>
      </c:spPr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44077348608876737"/>
          <c:y val="8.7746185444047206E-2"/>
          <c:w val="0.21676029250288495"/>
          <c:h val="8.7825620530889811E-2"/>
        </c:manualLayout>
      </c:layout>
      <c:overlay val="0"/>
    </c:legend>
    <c:plotVisOnly val="1"/>
    <c:dispBlanksAs val="gap"/>
    <c:showDLblsOverMax val="0"/>
  </c:chart>
  <c:spPr>
    <a:noFill/>
    <a:ln w="9525"/>
  </c:spPr>
  <c:txPr>
    <a:bodyPr/>
    <a:lstStyle/>
    <a:p>
      <a:pPr>
        <a:defRPr sz="1000" b="1">
          <a:latin typeface="+mn-lt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800672260166756E-2"/>
          <c:y val="3.0678696254622103E-2"/>
          <c:w val="0.9409429657669971"/>
          <c:h val="0.8361443231011742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data!$L$4</c:f>
              <c:strCache>
                <c:ptCount val="1"/>
                <c:pt idx="0">
                  <c:v> recession </c:v>
                </c:pt>
              </c:strCache>
              <c:extLst xmlns:c15="http://schemas.microsoft.com/office/drawing/2012/chart"/>
            </c:strRef>
          </c:tx>
          <c:spPr>
            <a:solidFill>
              <a:srgbClr val="FFFFFF">
                <a:lumMod val="85000"/>
              </a:srgbClr>
            </a:solidFill>
            <a:ln>
              <a:solidFill>
                <a:srgbClr val="FFFFFF">
                  <a:lumMod val="85000"/>
                </a:srgbClr>
              </a:solidFill>
            </a:ln>
          </c:spPr>
          <c:invertIfNegative val="0"/>
          <c:dPt>
            <c:idx val="17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404A-4DA9-BA14-6212AD0D27C0}"/>
              </c:ext>
            </c:extLst>
          </c:dPt>
          <c:dPt>
            <c:idx val="173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1-404A-4DA9-BA14-6212AD0D27C0}"/>
              </c:ext>
            </c:extLst>
          </c:dPt>
          <c:dPt>
            <c:idx val="174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404A-4DA9-BA14-6212AD0D27C0}"/>
              </c:ext>
            </c:extLst>
          </c:dPt>
          <c:dPt>
            <c:idx val="176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3-404A-4DA9-BA14-6212AD0D27C0}"/>
              </c:ext>
            </c:extLst>
          </c:dPt>
          <c:dPt>
            <c:idx val="177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404A-4DA9-BA14-6212AD0D27C0}"/>
              </c:ext>
            </c:extLst>
          </c:dPt>
          <c:dPt>
            <c:idx val="321"/>
            <c:invertIfNegative val="0"/>
            <c:bubble3D val="0"/>
            <c:spPr>
              <a:solidFill>
                <a:srgbClr val="FFFFFF">
                  <a:lumMod val="85000"/>
                </a:srgbClr>
              </a:solidFill>
              <a:ln w="12700">
                <a:solidFill>
                  <a:srgbClr val="FFFFFF">
                    <a:lumMod val="85000"/>
                  </a:srgbClr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6-404A-4DA9-BA14-6212AD0D27C0}"/>
              </c:ext>
            </c:extLst>
          </c:dPt>
          <c:dPt>
            <c:idx val="327"/>
            <c:invertIfNegative val="0"/>
            <c:bubble3D val="0"/>
            <c:spPr>
              <a:solidFill>
                <a:srgbClr val="FFFFFF">
                  <a:lumMod val="85000"/>
                </a:srgbClr>
              </a:solidFill>
              <a:ln w="9525">
                <a:solidFill>
                  <a:srgbClr val="FFFFFF">
                    <a:lumMod val="85000"/>
                  </a:srgbClr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8-404A-4DA9-BA14-6212AD0D27C0}"/>
              </c:ext>
            </c:extLst>
          </c:dPt>
          <c:dPt>
            <c:idx val="34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04A-4DA9-BA14-6212AD0D27C0}"/>
              </c:ext>
            </c:extLst>
          </c:dPt>
          <c:dPt>
            <c:idx val="34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04A-4DA9-BA14-6212AD0D27C0}"/>
              </c:ext>
            </c:extLst>
          </c:dPt>
          <c:dPt>
            <c:idx val="34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404A-4DA9-BA14-6212AD0D27C0}"/>
              </c:ext>
            </c:extLst>
          </c:dPt>
          <c:dPt>
            <c:idx val="34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404A-4DA9-BA14-6212AD0D27C0}"/>
              </c:ext>
            </c:extLst>
          </c:dPt>
          <c:dPt>
            <c:idx val="34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404A-4DA9-BA14-6212AD0D27C0}"/>
              </c:ext>
            </c:extLst>
          </c:dPt>
          <c:cat>
            <c:numRef>
              <c:f>data!$A$386:$A$788</c:f>
              <c:numCache>
                <c:formatCode>mm/dd/yy;@</c:formatCode>
                <c:ptCount val="403"/>
                <c:pt idx="0">
                  <c:v>32904</c:v>
                </c:pt>
                <c:pt idx="1">
                  <c:v>32932</c:v>
                </c:pt>
                <c:pt idx="2">
                  <c:v>32963</c:v>
                </c:pt>
                <c:pt idx="3">
                  <c:v>32993</c:v>
                </c:pt>
                <c:pt idx="4">
                  <c:v>33024</c:v>
                </c:pt>
                <c:pt idx="5">
                  <c:v>33054</c:v>
                </c:pt>
                <c:pt idx="6">
                  <c:v>33085</c:v>
                </c:pt>
                <c:pt idx="7">
                  <c:v>33116</c:v>
                </c:pt>
                <c:pt idx="8">
                  <c:v>33146</c:v>
                </c:pt>
                <c:pt idx="9">
                  <c:v>33177</c:v>
                </c:pt>
                <c:pt idx="10">
                  <c:v>33207</c:v>
                </c:pt>
                <c:pt idx="11">
                  <c:v>33238</c:v>
                </c:pt>
                <c:pt idx="12">
                  <c:v>33269</c:v>
                </c:pt>
                <c:pt idx="13">
                  <c:v>33297</c:v>
                </c:pt>
                <c:pt idx="14">
                  <c:v>33328</c:v>
                </c:pt>
                <c:pt idx="15">
                  <c:v>33358</c:v>
                </c:pt>
                <c:pt idx="16">
                  <c:v>33389</c:v>
                </c:pt>
                <c:pt idx="17">
                  <c:v>33419</c:v>
                </c:pt>
                <c:pt idx="18">
                  <c:v>33450</c:v>
                </c:pt>
                <c:pt idx="19">
                  <c:v>33481</c:v>
                </c:pt>
                <c:pt idx="20">
                  <c:v>33511</c:v>
                </c:pt>
                <c:pt idx="21">
                  <c:v>33542</c:v>
                </c:pt>
                <c:pt idx="22">
                  <c:v>33572</c:v>
                </c:pt>
                <c:pt idx="23">
                  <c:v>33603</c:v>
                </c:pt>
                <c:pt idx="24">
                  <c:v>33634</c:v>
                </c:pt>
                <c:pt idx="25">
                  <c:v>33663</c:v>
                </c:pt>
                <c:pt idx="26">
                  <c:v>33694</c:v>
                </c:pt>
                <c:pt idx="27">
                  <c:v>33724</c:v>
                </c:pt>
                <c:pt idx="28">
                  <c:v>33755</c:v>
                </c:pt>
                <c:pt idx="29">
                  <c:v>33785</c:v>
                </c:pt>
                <c:pt idx="30">
                  <c:v>33816</c:v>
                </c:pt>
                <c:pt idx="31">
                  <c:v>33847</c:v>
                </c:pt>
                <c:pt idx="32">
                  <c:v>33877</c:v>
                </c:pt>
                <c:pt idx="33">
                  <c:v>33908</c:v>
                </c:pt>
                <c:pt idx="34">
                  <c:v>33938</c:v>
                </c:pt>
                <c:pt idx="35">
                  <c:v>33969</c:v>
                </c:pt>
                <c:pt idx="36">
                  <c:v>34000</c:v>
                </c:pt>
                <c:pt idx="37">
                  <c:v>34028</c:v>
                </c:pt>
                <c:pt idx="38">
                  <c:v>34059</c:v>
                </c:pt>
                <c:pt idx="39">
                  <c:v>34089</c:v>
                </c:pt>
                <c:pt idx="40">
                  <c:v>34120</c:v>
                </c:pt>
                <c:pt idx="41">
                  <c:v>34150</c:v>
                </c:pt>
                <c:pt idx="42">
                  <c:v>34181</c:v>
                </c:pt>
                <c:pt idx="43">
                  <c:v>34212</c:v>
                </c:pt>
                <c:pt idx="44">
                  <c:v>34242</c:v>
                </c:pt>
                <c:pt idx="45">
                  <c:v>34273</c:v>
                </c:pt>
                <c:pt idx="46">
                  <c:v>34303</c:v>
                </c:pt>
                <c:pt idx="47">
                  <c:v>34334</c:v>
                </c:pt>
                <c:pt idx="48">
                  <c:v>34365</c:v>
                </c:pt>
                <c:pt idx="49">
                  <c:v>34393</c:v>
                </c:pt>
                <c:pt idx="50">
                  <c:v>34424</c:v>
                </c:pt>
                <c:pt idx="51">
                  <c:v>34454</c:v>
                </c:pt>
                <c:pt idx="52">
                  <c:v>34485</c:v>
                </c:pt>
                <c:pt idx="53">
                  <c:v>34515</c:v>
                </c:pt>
                <c:pt idx="54">
                  <c:v>34546</c:v>
                </c:pt>
                <c:pt idx="55">
                  <c:v>34577</c:v>
                </c:pt>
                <c:pt idx="56">
                  <c:v>34607</c:v>
                </c:pt>
                <c:pt idx="57">
                  <c:v>34638</c:v>
                </c:pt>
                <c:pt idx="58">
                  <c:v>34668</c:v>
                </c:pt>
                <c:pt idx="59">
                  <c:v>34699</c:v>
                </c:pt>
                <c:pt idx="60">
                  <c:v>34730</c:v>
                </c:pt>
                <c:pt idx="61">
                  <c:v>34758</c:v>
                </c:pt>
                <c:pt idx="62">
                  <c:v>34789</c:v>
                </c:pt>
                <c:pt idx="63">
                  <c:v>34819</c:v>
                </c:pt>
                <c:pt idx="64">
                  <c:v>34850</c:v>
                </c:pt>
                <c:pt idx="65">
                  <c:v>34880</c:v>
                </c:pt>
                <c:pt idx="66">
                  <c:v>34911</c:v>
                </c:pt>
                <c:pt idx="67">
                  <c:v>34942</c:v>
                </c:pt>
                <c:pt idx="68">
                  <c:v>34972</c:v>
                </c:pt>
                <c:pt idx="69">
                  <c:v>35003</c:v>
                </c:pt>
                <c:pt idx="70">
                  <c:v>35033</c:v>
                </c:pt>
                <c:pt idx="71">
                  <c:v>35064</c:v>
                </c:pt>
                <c:pt idx="72">
                  <c:v>35095</c:v>
                </c:pt>
                <c:pt idx="73">
                  <c:v>35124</c:v>
                </c:pt>
                <c:pt idx="74">
                  <c:v>35155</c:v>
                </c:pt>
                <c:pt idx="75">
                  <c:v>35185</c:v>
                </c:pt>
                <c:pt idx="76">
                  <c:v>35216</c:v>
                </c:pt>
                <c:pt idx="77">
                  <c:v>35246</c:v>
                </c:pt>
                <c:pt idx="78">
                  <c:v>35277</c:v>
                </c:pt>
                <c:pt idx="79">
                  <c:v>35308</c:v>
                </c:pt>
                <c:pt idx="80">
                  <c:v>35338</c:v>
                </c:pt>
                <c:pt idx="81">
                  <c:v>35369</c:v>
                </c:pt>
                <c:pt idx="82">
                  <c:v>35399</c:v>
                </c:pt>
                <c:pt idx="83">
                  <c:v>35430</c:v>
                </c:pt>
                <c:pt idx="84">
                  <c:v>35461</c:v>
                </c:pt>
                <c:pt idx="85">
                  <c:v>35489</c:v>
                </c:pt>
                <c:pt idx="86">
                  <c:v>35520</c:v>
                </c:pt>
                <c:pt idx="87">
                  <c:v>35550</c:v>
                </c:pt>
                <c:pt idx="88">
                  <c:v>35581</c:v>
                </c:pt>
                <c:pt idx="89">
                  <c:v>35611</c:v>
                </c:pt>
                <c:pt idx="90">
                  <c:v>35642</c:v>
                </c:pt>
                <c:pt idx="91">
                  <c:v>35673</c:v>
                </c:pt>
                <c:pt idx="92">
                  <c:v>35703</c:v>
                </c:pt>
                <c:pt idx="93">
                  <c:v>35734</c:v>
                </c:pt>
                <c:pt idx="94">
                  <c:v>35764</c:v>
                </c:pt>
                <c:pt idx="95">
                  <c:v>35795</c:v>
                </c:pt>
                <c:pt idx="96">
                  <c:v>35826</c:v>
                </c:pt>
                <c:pt idx="97">
                  <c:v>35854</c:v>
                </c:pt>
                <c:pt idx="98">
                  <c:v>35885</c:v>
                </c:pt>
                <c:pt idx="99">
                  <c:v>35915</c:v>
                </c:pt>
                <c:pt idx="100">
                  <c:v>35946</c:v>
                </c:pt>
                <c:pt idx="101">
                  <c:v>35976</c:v>
                </c:pt>
                <c:pt idx="102">
                  <c:v>36007</c:v>
                </c:pt>
                <c:pt idx="103">
                  <c:v>36038</c:v>
                </c:pt>
                <c:pt idx="104">
                  <c:v>36068</c:v>
                </c:pt>
                <c:pt idx="105">
                  <c:v>36099</c:v>
                </c:pt>
                <c:pt idx="106">
                  <c:v>36129</c:v>
                </c:pt>
                <c:pt idx="107">
                  <c:v>36160</c:v>
                </c:pt>
                <c:pt idx="108">
                  <c:v>36191</c:v>
                </c:pt>
                <c:pt idx="109">
                  <c:v>36219</c:v>
                </c:pt>
                <c:pt idx="110">
                  <c:v>36250</c:v>
                </c:pt>
                <c:pt idx="111">
                  <c:v>36280</c:v>
                </c:pt>
                <c:pt idx="112">
                  <c:v>36311</c:v>
                </c:pt>
                <c:pt idx="113">
                  <c:v>36341</c:v>
                </c:pt>
                <c:pt idx="114">
                  <c:v>36372</c:v>
                </c:pt>
                <c:pt idx="115">
                  <c:v>36403</c:v>
                </c:pt>
                <c:pt idx="116">
                  <c:v>36433</c:v>
                </c:pt>
                <c:pt idx="117">
                  <c:v>36464</c:v>
                </c:pt>
                <c:pt idx="118">
                  <c:v>36494</c:v>
                </c:pt>
                <c:pt idx="119">
                  <c:v>36525</c:v>
                </c:pt>
                <c:pt idx="120">
                  <c:v>36556</c:v>
                </c:pt>
                <c:pt idx="121">
                  <c:v>36585</c:v>
                </c:pt>
                <c:pt idx="122">
                  <c:v>36616</c:v>
                </c:pt>
                <c:pt idx="123">
                  <c:v>36646</c:v>
                </c:pt>
                <c:pt idx="124">
                  <c:v>36677</c:v>
                </c:pt>
                <c:pt idx="125">
                  <c:v>36707</c:v>
                </c:pt>
                <c:pt idx="126">
                  <c:v>36738</c:v>
                </c:pt>
                <c:pt idx="127">
                  <c:v>36769</c:v>
                </c:pt>
                <c:pt idx="128">
                  <c:v>36799</c:v>
                </c:pt>
                <c:pt idx="129">
                  <c:v>36830</c:v>
                </c:pt>
                <c:pt idx="130">
                  <c:v>36860</c:v>
                </c:pt>
                <c:pt idx="131">
                  <c:v>36891</c:v>
                </c:pt>
                <c:pt idx="132">
                  <c:v>36922</c:v>
                </c:pt>
                <c:pt idx="133">
                  <c:v>36950</c:v>
                </c:pt>
                <c:pt idx="134">
                  <c:v>36981</c:v>
                </c:pt>
                <c:pt idx="135">
                  <c:v>37011</c:v>
                </c:pt>
                <c:pt idx="136">
                  <c:v>37042</c:v>
                </c:pt>
                <c:pt idx="137">
                  <c:v>37072</c:v>
                </c:pt>
                <c:pt idx="138">
                  <c:v>37103</c:v>
                </c:pt>
                <c:pt idx="139">
                  <c:v>37134</c:v>
                </c:pt>
                <c:pt idx="140">
                  <c:v>37164</c:v>
                </c:pt>
                <c:pt idx="141">
                  <c:v>37195</c:v>
                </c:pt>
                <c:pt idx="142">
                  <c:v>37225</c:v>
                </c:pt>
                <c:pt idx="143">
                  <c:v>37256</c:v>
                </c:pt>
                <c:pt idx="144">
                  <c:v>37287</c:v>
                </c:pt>
                <c:pt idx="145">
                  <c:v>37315</c:v>
                </c:pt>
                <c:pt idx="146">
                  <c:v>37346</c:v>
                </c:pt>
                <c:pt idx="147">
                  <c:v>37376</c:v>
                </c:pt>
                <c:pt idx="148">
                  <c:v>37407</c:v>
                </c:pt>
                <c:pt idx="149">
                  <c:v>37437</c:v>
                </c:pt>
                <c:pt idx="150">
                  <c:v>37468</c:v>
                </c:pt>
                <c:pt idx="151">
                  <c:v>37499</c:v>
                </c:pt>
                <c:pt idx="152">
                  <c:v>37529</c:v>
                </c:pt>
                <c:pt idx="153">
                  <c:v>37560</c:v>
                </c:pt>
                <c:pt idx="154">
                  <c:v>37590</c:v>
                </c:pt>
                <c:pt idx="155">
                  <c:v>37621</c:v>
                </c:pt>
                <c:pt idx="156">
                  <c:v>37652</c:v>
                </c:pt>
                <c:pt idx="157">
                  <c:v>37680</c:v>
                </c:pt>
                <c:pt idx="158">
                  <c:v>37711</c:v>
                </c:pt>
                <c:pt idx="159">
                  <c:v>37741</c:v>
                </c:pt>
                <c:pt idx="160">
                  <c:v>37772</c:v>
                </c:pt>
                <c:pt idx="161">
                  <c:v>37802</c:v>
                </c:pt>
                <c:pt idx="162">
                  <c:v>37833</c:v>
                </c:pt>
                <c:pt idx="163">
                  <c:v>37864</c:v>
                </c:pt>
                <c:pt idx="164">
                  <c:v>37894</c:v>
                </c:pt>
                <c:pt idx="165">
                  <c:v>37925</c:v>
                </c:pt>
                <c:pt idx="166">
                  <c:v>37955</c:v>
                </c:pt>
                <c:pt idx="167">
                  <c:v>37986</c:v>
                </c:pt>
                <c:pt idx="168">
                  <c:v>38017</c:v>
                </c:pt>
                <c:pt idx="169">
                  <c:v>38046</c:v>
                </c:pt>
                <c:pt idx="170">
                  <c:v>38077</c:v>
                </c:pt>
                <c:pt idx="171">
                  <c:v>38107</c:v>
                </c:pt>
                <c:pt idx="172">
                  <c:v>38138</c:v>
                </c:pt>
                <c:pt idx="173">
                  <c:v>38168</c:v>
                </c:pt>
                <c:pt idx="174">
                  <c:v>38199</c:v>
                </c:pt>
                <c:pt idx="175">
                  <c:v>38230</c:v>
                </c:pt>
                <c:pt idx="176">
                  <c:v>38260</c:v>
                </c:pt>
                <c:pt idx="177">
                  <c:v>38291</c:v>
                </c:pt>
                <c:pt idx="178">
                  <c:v>38321</c:v>
                </c:pt>
                <c:pt idx="179">
                  <c:v>38352</c:v>
                </c:pt>
                <c:pt idx="180">
                  <c:v>38383</c:v>
                </c:pt>
                <c:pt idx="181">
                  <c:v>38411</c:v>
                </c:pt>
                <c:pt idx="182">
                  <c:v>38442</c:v>
                </c:pt>
                <c:pt idx="183">
                  <c:v>38472</c:v>
                </c:pt>
                <c:pt idx="184">
                  <c:v>38503</c:v>
                </c:pt>
                <c:pt idx="185">
                  <c:v>38533</c:v>
                </c:pt>
                <c:pt idx="186">
                  <c:v>38564</c:v>
                </c:pt>
                <c:pt idx="187">
                  <c:v>38595</c:v>
                </c:pt>
                <c:pt idx="188">
                  <c:v>38625</c:v>
                </c:pt>
                <c:pt idx="189">
                  <c:v>38656</c:v>
                </c:pt>
                <c:pt idx="190">
                  <c:v>38686</c:v>
                </c:pt>
                <c:pt idx="191">
                  <c:v>38717</c:v>
                </c:pt>
                <c:pt idx="192">
                  <c:v>38748</c:v>
                </c:pt>
                <c:pt idx="193">
                  <c:v>38776</c:v>
                </c:pt>
                <c:pt idx="194">
                  <c:v>38807</c:v>
                </c:pt>
                <c:pt idx="195">
                  <c:v>38837</c:v>
                </c:pt>
                <c:pt idx="196">
                  <c:v>38868</c:v>
                </c:pt>
                <c:pt idx="197">
                  <c:v>38898</c:v>
                </c:pt>
                <c:pt idx="198">
                  <c:v>38929</c:v>
                </c:pt>
                <c:pt idx="199">
                  <c:v>38960</c:v>
                </c:pt>
                <c:pt idx="200">
                  <c:v>38990</c:v>
                </c:pt>
                <c:pt idx="201">
                  <c:v>39021</c:v>
                </c:pt>
                <c:pt idx="202">
                  <c:v>39051</c:v>
                </c:pt>
                <c:pt idx="203">
                  <c:v>39082</c:v>
                </c:pt>
                <c:pt idx="204">
                  <c:v>39113</c:v>
                </c:pt>
                <c:pt idx="205">
                  <c:v>39141</c:v>
                </c:pt>
                <c:pt idx="206">
                  <c:v>39172</c:v>
                </c:pt>
                <c:pt idx="207">
                  <c:v>39202</c:v>
                </c:pt>
                <c:pt idx="208">
                  <c:v>39233</c:v>
                </c:pt>
                <c:pt idx="209">
                  <c:v>39263</c:v>
                </c:pt>
                <c:pt idx="210">
                  <c:v>39294</c:v>
                </c:pt>
                <c:pt idx="211">
                  <c:v>39325</c:v>
                </c:pt>
                <c:pt idx="212">
                  <c:v>39355</c:v>
                </c:pt>
                <c:pt idx="213">
                  <c:v>39386</c:v>
                </c:pt>
                <c:pt idx="214">
                  <c:v>39416</c:v>
                </c:pt>
                <c:pt idx="215">
                  <c:v>39447</c:v>
                </c:pt>
                <c:pt idx="216">
                  <c:v>39478</c:v>
                </c:pt>
                <c:pt idx="217">
                  <c:v>39507</c:v>
                </c:pt>
                <c:pt idx="218">
                  <c:v>39538</c:v>
                </c:pt>
                <c:pt idx="219">
                  <c:v>39568</c:v>
                </c:pt>
                <c:pt idx="220">
                  <c:v>39599</c:v>
                </c:pt>
                <c:pt idx="221">
                  <c:v>39629</c:v>
                </c:pt>
                <c:pt idx="222">
                  <c:v>39660</c:v>
                </c:pt>
                <c:pt idx="223">
                  <c:v>39691</c:v>
                </c:pt>
                <c:pt idx="224">
                  <c:v>39721</c:v>
                </c:pt>
                <c:pt idx="225">
                  <c:v>39752</c:v>
                </c:pt>
                <c:pt idx="226">
                  <c:v>39782</c:v>
                </c:pt>
                <c:pt idx="227">
                  <c:v>39813</c:v>
                </c:pt>
                <c:pt idx="228">
                  <c:v>39844</c:v>
                </c:pt>
                <c:pt idx="229">
                  <c:v>39872</c:v>
                </c:pt>
                <c:pt idx="230">
                  <c:v>39903</c:v>
                </c:pt>
                <c:pt idx="231">
                  <c:v>39933</c:v>
                </c:pt>
                <c:pt idx="232">
                  <c:v>39964</c:v>
                </c:pt>
                <c:pt idx="233">
                  <c:v>39994</c:v>
                </c:pt>
                <c:pt idx="234">
                  <c:v>40025</c:v>
                </c:pt>
                <c:pt idx="235">
                  <c:v>40056</c:v>
                </c:pt>
                <c:pt idx="236">
                  <c:v>40086</c:v>
                </c:pt>
                <c:pt idx="237">
                  <c:v>40117</c:v>
                </c:pt>
                <c:pt idx="238">
                  <c:v>40147</c:v>
                </c:pt>
                <c:pt idx="239">
                  <c:v>40178</c:v>
                </c:pt>
                <c:pt idx="240">
                  <c:v>40209</c:v>
                </c:pt>
                <c:pt idx="241">
                  <c:v>40237</c:v>
                </c:pt>
                <c:pt idx="242">
                  <c:v>40268</c:v>
                </c:pt>
                <c:pt idx="243">
                  <c:v>40298</c:v>
                </c:pt>
                <c:pt idx="244">
                  <c:v>40329</c:v>
                </c:pt>
                <c:pt idx="245">
                  <c:v>40359</c:v>
                </c:pt>
                <c:pt idx="246">
                  <c:v>40390</c:v>
                </c:pt>
                <c:pt idx="247">
                  <c:v>40421</c:v>
                </c:pt>
                <c:pt idx="248">
                  <c:v>40451</c:v>
                </c:pt>
                <c:pt idx="249">
                  <c:v>40482</c:v>
                </c:pt>
                <c:pt idx="250">
                  <c:v>40512</c:v>
                </c:pt>
                <c:pt idx="251">
                  <c:v>40543</c:v>
                </c:pt>
                <c:pt idx="252">
                  <c:v>40574</c:v>
                </c:pt>
                <c:pt idx="253">
                  <c:v>40602</c:v>
                </c:pt>
                <c:pt idx="254">
                  <c:v>40633</c:v>
                </c:pt>
                <c:pt idx="255">
                  <c:v>40663</c:v>
                </c:pt>
                <c:pt idx="256">
                  <c:v>40694</c:v>
                </c:pt>
                <c:pt idx="257">
                  <c:v>40724</c:v>
                </c:pt>
                <c:pt idx="258">
                  <c:v>40755</c:v>
                </c:pt>
                <c:pt idx="259">
                  <c:v>40786</c:v>
                </c:pt>
                <c:pt idx="260">
                  <c:v>40816</c:v>
                </c:pt>
                <c:pt idx="261">
                  <c:v>40847</c:v>
                </c:pt>
                <c:pt idx="262">
                  <c:v>40877</c:v>
                </c:pt>
                <c:pt idx="263">
                  <c:v>40908</c:v>
                </c:pt>
                <c:pt idx="264">
                  <c:v>40939</c:v>
                </c:pt>
                <c:pt idx="265">
                  <c:v>40968</c:v>
                </c:pt>
                <c:pt idx="266">
                  <c:v>40999</c:v>
                </c:pt>
                <c:pt idx="267">
                  <c:v>41029</c:v>
                </c:pt>
                <c:pt idx="268">
                  <c:v>41060</c:v>
                </c:pt>
                <c:pt idx="269">
                  <c:v>41090</c:v>
                </c:pt>
                <c:pt idx="270">
                  <c:v>41121</c:v>
                </c:pt>
                <c:pt idx="271">
                  <c:v>41152</c:v>
                </c:pt>
                <c:pt idx="272">
                  <c:v>41182</c:v>
                </c:pt>
                <c:pt idx="273">
                  <c:v>41213</c:v>
                </c:pt>
                <c:pt idx="274">
                  <c:v>41243</c:v>
                </c:pt>
                <c:pt idx="275">
                  <c:v>41274</c:v>
                </c:pt>
                <c:pt idx="276">
                  <c:v>41305</c:v>
                </c:pt>
                <c:pt idx="277">
                  <c:v>41333</c:v>
                </c:pt>
                <c:pt idx="278">
                  <c:v>41364</c:v>
                </c:pt>
                <c:pt idx="279">
                  <c:v>41394</c:v>
                </c:pt>
                <c:pt idx="280">
                  <c:v>41425</c:v>
                </c:pt>
                <c:pt idx="281">
                  <c:v>41455</c:v>
                </c:pt>
                <c:pt idx="282">
                  <c:v>41486</c:v>
                </c:pt>
                <c:pt idx="283">
                  <c:v>41517</c:v>
                </c:pt>
                <c:pt idx="284">
                  <c:v>41547</c:v>
                </c:pt>
                <c:pt idx="285">
                  <c:v>41578</c:v>
                </c:pt>
                <c:pt idx="286">
                  <c:v>41608</c:v>
                </c:pt>
                <c:pt idx="287">
                  <c:v>41639</c:v>
                </c:pt>
                <c:pt idx="288">
                  <c:v>41670</c:v>
                </c:pt>
                <c:pt idx="289">
                  <c:v>41698</c:v>
                </c:pt>
                <c:pt idx="290">
                  <c:v>41729</c:v>
                </c:pt>
                <c:pt idx="291">
                  <c:v>41759</c:v>
                </c:pt>
                <c:pt idx="292">
                  <c:v>41790</c:v>
                </c:pt>
                <c:pt idx="293">
                  <c:v>41820</c:v>
                </c:pt>
                <c:pt idx="294">
                  <c:v>41851</c:v>
                </c:pt>
                <c:pt idx="295">
                  <c:v>41882</c:v>
                </c:pt>
                <c:pt idx="296">
                  <c:v>41912</c:v>
                </c:pt>
                <c:pt idx="297">
                  <c:v>41943</c:v>
                </c:pt>
                <c:pt idx="298">
                  <c:v>41973</c:v>
                </c:pt>
                <c:pt idx="299">
                  <c:v>42004</c:v>
                </c:pt>
                <c:pt idx="300">
                  <c:v>42035</c:v>
                </c:pt>
                <c:pt idx="301">
                  <c:v>42063</c:v>
                </c:pt>
                <c:pt idx="302">
                  <c:v>42094</c:v>
                </c:pt>
                <c:pt idx="303">
                  <c:v>42124</c:v>
                </c:pt>
                <c:pt idx="304">
                  <c:v>42155</c:v>
                </c:pt>
                <c:pt idx="305">
                  <c:v>42185</c:v>
                </c:pt>
                <c:pt idx="306">
                  <c:v>42216</c:v>
                </c:pt>
                <c:pt idx="307">
                  <c:v>42247</c:v>
                </c:pt>
                <c:pt idx="308">
                  <c:v>42277</c:v>
                </c:pt>
                <c:pt idx="309">
                  <c:v>42308</c:v>
                </c:pt>
                <c:pt idx="310">
                  <c:v>42338</c:v>
                </c:pt>
                <c:pt idx="311">
                  <c:v>42369</c:v>
                </c:pt>
                <c:pt idx="312">
                  <c:v>42400</c:v>
                </c:pt>
                <c:pt idx="313">
                  <c:v>42429</c:v>
                </c:pt>
                <c:pt idx="314">
                  <c:v>42460</c:v>
                </c:pt>
                <c:pt idx="315">
                  <c:v>42490</c:v>
                </c:pt>
                <c:pt idx="316">
                  <c:v>42521</c:v>
                </c:pt>
                <c:pt idx="317">
                  <c:v>42551</c:v>
                </c:pt>
                <c:pt idx="318">
                  <c:v>42582</c:v>
                </c:pt>
                <c:pt idx="319">
                  <c:v>42613</c:v>
                </c:pt>
                <c:pt idx="320">
                  <c:v>42643</c:v>
                </c:pt>
                <c:pt idx="321">
                  <c:v>42674</c:v>
                </c:pt>
                <c:pt idx="322">
                  <c:v>42704</c:v>
                </c:pt>
                <c:pt idx="323">
                  <c:v>42735</c:v>
                </c:pt>
                <c:pt idx="324">
                  <c:v>42766</c:v>
                </c:pt>
                <c:pt idx="325">
                  <c:v>42794</c:v>
                </c:pt>
                <c:pt idx="326">
                  <c:v>42825</c:v>
                </c:pt>
                <c:pt idx="327">
                  <c:v>42855</c:v>
                </c:pt>
                <c:pt idx="328">
                  <c:v>42886</c:v>
                </c:pt>
                <c:pt idx="329">
                  <c:v>42916</c:v>
                </c:pt>
                <c:pt idx="330">
                  <c:v>42947</c:v>
                </c:pt>
                <c:pt idx="331">
                  <c:v>42978</c:v>
                </c:pt>
                <c:pt idx="332">
                  <c:v>43008</c:v>
                </c:pt>
                <c:pt idx="333">
                  <c:v>43039</c:v>
                </c:pt>
                <c:pt idx="334">
                  <c:v>43069</c:v>
                </c:pt>
                <c:pt idx="335">
                  <c:v>43100</c:v>
                </c:pt>
                <c:pt idx="336">
                  <c:v>43131</c:v>
                </c:pt>
                <c:pt idx="337">
                  <c:v>43159</c:v>
                </c:pt>
                <c:pt idx="338">
                  <c:v>43190</c:v>
                </c:pt>
                <c:pt idx="339">
                  <c:v>43220</c:v>
                </c:pt>
                <c:pt idx="340">
                  <c:v>43251</c:v>
                </c:pt>
                <c:pt idx="341">
                  <c:v>43281</c:v>
                </c:pt>
                <c:pt idx="342">
                  <c:v>43312</c:v>
                </c:pt>
                <c:pt idx="343">
                  <c:v>43343</c:v>
                </c:pt>
                <c:pt idx="344">
                  <c:v>43373</c:v>
                </c:pt>
                <c:pt idx="345">
                  <c:v>43404</c:v>
                </c:pt>
                <c:pt idx="346">
                  <c:v>43434</c:v>
                </c:pt>
                <c:pt idx="347">
                  <c:v>43465</c:v>
                </c:pt>
                <c:pt idx="348">
                  <c:v>43496</c:v>
                </c:pt>
                <c:pt idx="349">
                  <c:v>43524</c:v>
                </c:pt>
                <c:pt idx="350">
                  <c:v>43555</c:v>
                </c:pt>
                <c:pt idx="351">
                  <c:v>43585</c:v>
                </c:pt>
                <c:pt idx="352">
                  <c:v>43616</c:v>
                </c:pt>
                <c:pt idx="353">
                  <c:v>43646</c:v>
                </c:pt>
                <c:pt idx="354">
                  <c:v>43677</c:v>
                </c:pt>
                <c:pt idx="355">
                  <c:v>43708</c:v>
                </c:pt>
                <c:pt idx="356">
                  <c:v>43738</c:v>
                </c:pt>
                <c:pt idx="357">
                  <c:v>43769</c:v>
                </c:pt>
                <c:pt idx="358">
                  <c:v>43799</c:v>
                </c:pt>
                <c:pt idx="359">
                  <c:v>43830</c:v>
                </c:pt>
                <c:pt idx="360">
                  <c:v>43861</c:v>
                </c:pt>
                <c:pt idx="361">
                  <c:v>43890</c:v>
                </c:pt>
                <c:pt idx="362">
                  <c:v>43921</c:v>
                </c:pt>
                <c:pt idx="363">
                  <c:v>43951</c:v>
                </c:pt>
                <c:pt idx="364">
                  <c:v>43982</c:v>
                </c:pt>
                <c:pt idx="365">
                  <c:v>44012</c:v>
                </c:pt>
                <c:pt idx="366">
                  <c:v>44043</c:v>
                </c:pt>
                <c:pt idx="367">
                  <c:v>44074</c:v>
                </c:pt>
                <c:pt idx="368">
                  <c:v>44104</c:v>
                </c:pt>
                <c:pt idx="369">
                  <c:v>44135</c:v>
                </c:pt>
                <c:pt idx="370">
                  <c:v>44165</c:v>
                </c:pt>
                <c:pt idx="371">
                  <c:v>44196</c:v>
                </c:pt>
                <c:pt idx="372">
                  <c:v>44227</c:v>
                </c:pt>
                <c:pt idx="373">
                  <c:v>44255</c:v>
                </c:pt>
                <c:pt idx="374">
                  <c:v>44286</c:v>
                </c:pt>
                <c:pt idx="375">
                  <c:v>44316</c:v>
                </c:pt>
                <c:pt idx="376">
                  <c:v>44347</c:v>
                </c:pt>
                <c:pt idx="377">
                  <c:v>44377</c:v>
                </c:pt>
                <c:pt idx="378">
                  <c:v>44408</c:v>
                </c:pt>
                <c:pt idx="379">
                  <c:v>44439</c:v>
                </c:pt>
                <c:pt idx="380">
                  <c:v>44469</c:v>
                </c:pt>
                <c:pt idx="381">
                  <c:v>44500</c:v>
                </c:pt>
                <c:pt idx="382">
                  <c:v>44530</c:v>
                </c:pt>
                <c:pt idx="383">
                  <c:v>44561</c:v>
                </c:pt>
                <c:pt idx="384">
                  <c:v>44592</c:v>
                </c:pt>
                <c:pt idx="385">
                  <c:v>44620</c:v>
                </c:pt>
                <c:pt idx="386">
                  <c:v>44651</c:v>
                </c:pt>
                <c:pt idx="387">
                  <c:v>44681</c:v>
                </c:pt>
                <c:pt idx="388">
                  <c:v>44712</c:v>
                </c:pt>
                <c:pt idx="389">
                  <c:v>44742</c:v>
                </c:pt>
                <c:pt idx="390">
                  <c:v>44773</c:v>
                </c:pt>
                <c:pt idx="391">
                  <c:v>44804</c:v>
                </c:pt>
                <c:pt idx="392">
                  <c:v>44834</c:v>
                </c:pt>
                <c:pt idx="393">
                  <c:v>44865</c:v>
                </c:pt>
                <c:pt idx="394">
                  <c:v>44895</c:v>
                </c:pt>
                <c:pt idx="395">
                  <c:v>44926</c:v>
                </c:pt>
                <c:pt idx="396">
                  <c:v>44957</c:v>
                </c:pt>
                <c:pt idx="397">
                  <c:v>44985</c:v>
                </c:pt>
                <c:pt idx="398">
                  <c:v>45016</c:v>
                </c:pt>
                <c:pt idx="399">
                  <c:v>45046</c:v>
                </c:pt>
                <c:pt idx="400">
                  <c:v>45077</c:v>
                </c:pt>
                <c:pt idx="401">
                  <c:v>45107</c:v>
                </c:pt>
                <c:pt idx="402">
                  <c:v>45138</c:v>
                </c:pt>
              </c:numCache>
            </c:numRef>
          </c:cat>
          <c:val>
            <c:numRef>
              <c:f>data!$M$386:$M$788</c:f>
              <c:numCache>
                <c:formatCode>General</c:formatCode>
                <c:ptCount val="403"/>
                <c:pt idx="6" formatCode="_(* #,##0_);_(* \(#,##0\);_(* &quot;-&quot;??_);_(@_)">
                  <c:v>1</c:v>
                </c:pt>
                <c:pt idx="7" formatCode="_(* #,##0_);_(* \(#,##0\);_(* &quot;-&quot;??_);_(@_)">
                  <c:v>1</c:v>
                </c:pt>
                <c:pt idx="8" formatCode="_(* #,##0_);_(* \(#,##0\);_(* &quot;-&quot;??_);_(@_)">
                  <c:v>1</c:v>
                </c:pt>
                <c:pt idx="9" formatCode="_(* #,##0_);_(* \(#,##0\);_(* &quot;-&quot;??_);_(@_)">
                  <c:v>1</c:v>
                </c:pt>
                <c:pt idx="10" formatCode="_(* #,##0_);_(* \(#,##0\);_(* &quot;-&quot;??_);_(@_)">
                  <c:v>1</c:v>
                </c:pt>
                <c:pt idx="11" formatCode="_(* #,##0_);_(* \(#,##0\);_(* &quot;-&quot;??_);_(@_)">
                  <c:v>1</c:v>
                </c:pt>
                <c:pt idx="12" formatCode="_(* #,##0_);_(* \(#,##0\);_(* &quot;-&quot;??_);_(@_)">
                  <c:v>1</c:v>
                </c:pt>
                <c:pt idx="13" formatCode="_(* #,##0_);_(* \(#,##0\);_(* &quot;-&quot;??_);_(@_)">
                  <c:v>1</c:v>
                </c:pt>
                <c:pt idx="14" formatCode="_(* #,##0_);_(* \(#,##0\);_(* &quot;-&quot;??_);_(@_)">
                  <c:v>1</c:v>
                </c:pt>
                <c:pt idx="134" formatCode="_(* #,##0_);_(* \(#,##0\);_(* &quot;-&quot;??_);_(@_)">
                  <c:v>1</c:v>
                </c:pt>
                <c:pt idx="135" formatCode="_(* #,##0_);_(* \(#,##0\);_(* &quot;-&quot;??_);_(@_)">
                  <c:v>1</c:v>
                </c:pt>
                <c:pt idx="136" formatCode="_(* #,##0_);_(* \(#,##0\);_(* &quot;-&quot;??_);_(@_)">
                  <c:v>1</c:v>
                </c:pt>
                <c:pt idx="137" formatCode="_(* #,##0_);_(* \(#,##0\);_(* &quot;-&quot;??_);_(@_)">
                  <c:v>1</c:v>
                </c:pt>
                <c:pt idx="138" formatCode="_(* #,##0_);_(* \(#,##0\);_(* &quot;-&quot;??_);_(@_)">
                  <c:v>1</c:v>
                </c:pt>
                <c:pt idx="139" formatCode="_(* #,##0_);_(* \(#,##0\);_(* &quot;-&quot;??_);_(@_)">
                  <c:v>1</c:v>
                </c:pt>
                <c:pt idx="140" formatCode="_(* #,##0_);_(* \(#,##0\);_(* &quot;-&quot;??_);_(@_)">
                  <c:v>1</c:v>
                </c:pt>
                <c:pt idx="141" formatCode="_(* #,##0_);_(* \(#,##0\);_(* &quot;-&quot;??_);_(@_)">
                  <c:v>1</c:v>
                </c:pt>
                <c:pt idx="142" formatCode="_(* #,##0_);_(* \(#,##0\);_(* &quot;-&quot;??_);_(@_)">
                  <c:v>1</c:v>
                </c:pt>
                <c:pt idx="215" formatCode="_(* #,##0_);_(* \(#,##0\);_(* &quot;-&quot;??_);_(@_)">
                  <c:v>1</c:v>
                </c:pt>
                <c:pt idx="216" formatCode="_(* #,##0_);_(* \(#,##0\);_(* &quot;-&quot;??_);_(@_)">
                  <c:v>1</c:v>
                </c:pt>
                <c:pt idx="217" formatCode="_(* #,##0_);_(* \(#,##0\);_(* &quot;-&quot;??_);_(@_)">
                  <c:v>1</c:v>
                </c:pt>
                <c:pt idx="218" formatCode="_(* #,##0_);_(* \(#,##0\);_(* &quot;-&quot;??_);_(@_)">
                  <c:v>1</c:v>
                </c:pt>
                <c:pt idx="219" formatCode="_(* #,##0_);_(* \(#,##0\);_(* &quot;-&quot;??_);_(@_)">
                  <c:v>1</c:v>
                </c:pt>
                <c:pt idx="220" formatCode="_(* #,##0_);_(* \(#,##0\);_(* &quot;-&quot;??_);_(@_)">
                  <c:v>1</c:v>
                </c:pt>
                <c:pt idx="221" formatCode="_(* #,##0_);_(* \(#,##0\);_(* &quot;-&quot;??_);_(@_)">
                  <c:v>1</c:v>
                </c:pt>
                <c:pt idx="222" formatCode="_(* #,##0_);_(* \(#,##0\);_(* &quot;-&quot;??_);_(@_)">
                  <c:v>1</c:v>
                </c:pt>
                <c:pt idx="223" formatCode="_(* #,##0_);_(* \(#,##0\);_(* &quot;-&quot;??_);_(@_)">
                  <c:v>1</c:v>
                </c:pt>
                <c:pt idx="224" formatCode="_(* #,##0_);_(* \(#,##0\);_(* &quot;-&quot;??_);_(@_)">
                  <c:v>1</c:v>
                </c:pt>
                <c:pt idx="225" formatCode="_(* #,##0_);_(* \(#,##0\);_(* &quot;-&quot;??_);_(@_)">
                  <c:v>1</c:v>
                </c:pt>
                <c:pt idx="226" formatCode="_(* #,##0_);_(* \(#,##0\);_(* &quot;-&quot;??_);_(@_)">
                  <c:v>1</c:v>
                </c:pt>
                <c:pt idx="227" formatCode="_(* #,##0_);_(* \(#,##0\);_(* &quot;-&quot;??_);_(@_)">
                  <c:v>1</c:v>
                </c:pt>
                <c:pt idx="228" formatCode="_(* #,##0_);_(* \(#,##0\);_(* &quot;-&quot;??_);_(@_)">
                  <c:v>1</c:v>
                </c:pt>
                <c:pt idx="229" formatCode="_(* #,##0_);_(* \(#,##0\);_(* &quot;-&quot;??_);_(@_)">
                  <c:v>1</c:v>
                </c:pt>
                <c:pt idx="230" formatCode="_(* #,##0_);_(* \(#,##0\);_(* &quot;-&quot;??_);_(@_)">
                  <c:v>1</c:v>
                </c:pt>
                <c:pt idx="231" formatCode="_(* #,##0_);_(* \(#,##0\);_(* &quot;-&quot;??_);_(@_)">
                  <c:v>1</c:v>
                </c:pt>
                <c:pt idx="232" formatCode="_(* #,##0_);_(* \(#,##0\);_(* &quot;-&quot;??_);_(@_)">
                  <c:v>1</c:v>
                </c:pt>
                <c:pt idx="233" formatCode="_(* #,##0_);_(* \(#,##0\);_(* &quot;-&quot;??_);_(@_)">
                  <c:v>1</c:v>
                </c:pt>
                <c:pt idx="362" formatCode="_(* #,##0_);_(* \(#,##0\);_(* &quot;-&quot;??_);_(@_)">
                  <c:v>1</c:v>
                </c:pt>
                <c:pt idx="363" formatCode="_(* #,##0_);_(* \(#,##0\);_(* &quot;-&quot;??_);_(@_)">
                  <c:v>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3-404A-4DA9-BA14-6212AD0D2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71600776"/>
        <c:axId val="571607440"/>
      </c:barChart>
      <c:lineChart>
        <c:grouping val="standard"/>
        <c:varyColors val="0"/>
        <c:ser>
          <c:idx val="0"/>
          <c:order val="0"/>
          <c:tx>
            <c:strRef>
              <c:f>data!$B$3</c:f>
              <c:strCache>
                <c:ptCount val="1"/>
                <c:pt idx="0">
                  <c:v> JRFEDHD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4-404A-4DA9-BA14-6212AD0D27C0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5-404A-4DA9-BA14-6212AD0D27C0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16-404A-4DA9-BA14-6212AD0D27C0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17-404A-4DA9-BA14-6212AD0D27C0}"/>
              </c:ext>
            </c:extLst>
          </c:dPt>
          <c:cat>
            <c:numRef>
              <c:f>data!$A$386:$A$788</c:f>
              <c:numCache>
                <c:formatCode>mm/dd/yy;@</c:formatCode>
                <c:ptCount val="403"/>
                <c:pt idx="0">
                  <c:v>32904</c:v>
                </c:pt>
                <c:pt idx="1">
                  <c:v>32932</c:v>
                </c:pt>
                <c:pt idx="2">
                  <c:v>32963</c:v>
                </c:pt>
                <c:pt idx="3">
                  <c:v>32993</c:v>
                </c:pt>
                <c:pt idx="4">
                  <c:v>33024</c:v>
                </c:pt>
                <c:pt idx="5">
                  <c:v>33054</c:v>
                </c:pt>
                <c:pt idx="6">
                  <c:v>33085</c:v>
                </c:pt>
                <c:pt idx="7">
                  <c:v>33116</c:v>
                </c:pt>
                <c:pt idx="8">
                  <c:v>33146</c:v>
                </c:pt>
                <c:pt idx="9">
                  <c:v>33177</c:v>
                </c:pt>
                <c:pt idx="10">
                  <c:v>33207</c:v>
                </c:pt>
                <c:pt idx="11">
                  <c:v>33238</c:v>
                </c:pt>
                <c:pt idx="12">
                  <c:v>33269</c:v>
                </c:pt>
                <c:pt idx="13">
                  <c:v>33297</c:v>
                </c:pt>
                <c:pt idx="14">
                  <c:v>33328</c:v>
                </c:pt>
                <c:pt idx="15">
                  <c:v>33358</c:v>
                </c:pt>
                <c:pt idx="16">
                  <c:v>33389</c:v>
                </c:pt>
                <c:pt idx="17">
                  <c:v>33419</c:v>
                </c:pt>
                <c:pt idx="18">
                  <c:v>33450</c:v>
                </c:pt>
                <c:pt idx="19">
                  <c:v>33481</c:v>
                </c:pt>
                <c:pt idx="20">
                  <c:v>33511</c:v>
                </c:pt>
                <c:pt idx="21">
                  <c:v>33542</c:v>
                </c:pt>
                <c:pt idx="22">
                  <c:v>33572</c:v>
                </c:pt>
                <c:pt idx="23">
                  <c:v>33603</c:v>
                </c:pt>
                <c:pt idx="24">
                  <c:v>33634</c:v>
                </c:pt>
                <c:pt idx="25">
                  <c:v>33663</c:v>
                </c:pt>
                <c:pt idx="26">
                  <c:v>33694</c:v>
                </c:pt>
                <c:pt idx="27">
                  <c:v>33724</c:v>
                </c:pt>
                <c:pt idx="28">
                  <c:v>33755</c:v>
                </c:pt>
                <c:pt idx="29">
                  <c:v>33785</c:v>
                </c:pt>
                <c:pt idx="30">
                  <c:v>33816</c:v>
                </c:pt>
                <c:pt idx="31">
                  <c:v>33847</c:v>
                </c:pt>
                <c:pt idx="32">
                  <c:v>33877</c:v>
                </c:pt>
                <c:pt idx="33">
                  <c:v>33908</c:v>
                </c:pt>
                <c:pt idx="34">
                  <c:v>33938</c:v>
                </c:pt>
                <c:pt idx="35">
                  <c:v>33969</c:v>
                </c:pt>
                <c:pt idx="36">
                  <c:v>34000</c:v>
                </c:pt>
                <c:pt idx="37">
                  <c:v>34028</c:v>
                </c:pt>
                <c:pt idx="38">
                  <c:v>34059</c:v>
                </c:pt>
                <c:pt idx="39">
                  <c:v>34089</c:v>
                </c:pt>
                <c:pt idx="40">
                  <c:v>34120</c:v>
                </c:pt>
                <c:pt idx="41">
                  <c:v>34150</c:v>
                </c:pt>
                <c:pt idx="42">
                  <c:v>34181</c:v>
                </c:pt>
                <c:pt idx="43">
                  <c:v>34212</c:v>
                </c:pt>
                <c:pt idx="44">
                  <c:v>34242</c:v>
                </c:pt>
                <c:pt idx="45">
                  <c:v>34273</c:v>
                </c:pt>
                <c:pt idx="46">
                  <c:v>34303</c:v>
                </c:pt>
                <c:pt idx="47">
                  <c:v>34334</c:v>
                </c:pt>
                <c:pt idx="48">
                  <c:v>34365</c:v>
                </c:pt>
                <c:pt idx="49">
                  <c:v>34393</c:v>
                </c:pt>
                <c:pt idx="50">
                  <c:v>34424</c:v>
                </c:pt>
                <c:pt idx="51">
                  <c:v>34454</c:v>
                </c:pt>
                <c:pt idx="52">
                  <c:v>34485</c:v>
                </c:pt>
                <c:pt idx="53">
                  <c:v>34515</c:v>
                </c:pt>
                <c:pt idx="54">
                  <c:v>34546</c:v>
                </c:pt>
                <c:pt idx="55">
                  <c:v>34577</c:v>
                </c:pt>
                <c:pt idx="56">
                  <c:v>34607</c:v>
                </c:pt>
                <c:pt idx="57">
                  <c:v>34638</c:v>
                </c:pt>
                <c:pt idx="58">
                  <c:v>34668</c:v>
                </c:pt>
                <c:pt idx="59">
                  <c:v>34699</c:v>
                </c:pt>
                <c:pt idx="60">
                  <c:v>34730</c:v>
                </c:pt>
                <c:pt idx="61">
                  <c:v>34758</c:v>
                </c:pt>
                <c:pt idx="62">
                  <c:v>34789</c:v>
                </c:pt>
                <c:pt idx="63">
                  <c:v>34819</c:v>
                </c:pt>
                <c:pt idx="64">
                  <c:v>34850</c:v>
                </c:pt>
                <c:pt idx="65">
                  <c:v>34880</c:v>
                </c:pt>
                <c:pt idx="66">
                  <c:v>34911</c:v>
                </c:pt>
                <c:pt idx="67">
                  <c:v>34942</c:v>
                </c:pt>
                <c:pt idx="68">
                  <c:v>34972</c:v>
                </c:pt>
                <c:pt idx="69">
                  <c:v>35003</c:v>
                </c:pt>
                <c:pt idx="70">
                  <c:v>35033</c:v>
                </c:pt>
                <c:pt idx="71">
                  <c:v>35064</c:v>
                </c:pt>
                <c:pt idx="72">
                  <c:v>35095</c:v>
                </c:pt>
                <c:pt idx="73">
                  <c:v>35124</c:v>
                </c:pt>
                <c:pt idx="74">
                  <c:v>35155</c:v>
                </c:pt>
                <c:pt idx="75">
                  <c:v>35185</c:v>
                </c:pt>
                <c:pt idx="76">
                  <c:v>35216</c:v>
                </c:pt>
                <c:pt idx="77">
                  <c:v>35246</c:v>
                </c:pt>
                <c:pt idx="78">
                  <c:v>35277</c:v>
                </c:pt>
                <c:pt idx="79">
                  <c:v>35308</c:v>
                </c:pt>
                <c:pt idx="80">
                  <c:v>35338</c:v>
                </c:pt>
                <c:pt idx="81">
                  <c:v>35369</c:v>
                </c:pt>
                <c:pt idx="82">
                  <c:v>35399</c:v>
                </c:pt>
                <c:pt idx="83">
                  <c:v>35430</c:v>
                </c:pt>
                <c:pt idx="84">
                  <c:v>35461</c:v>
                </c:pt>
                <c:pt idx="85">
                  <c:v>35489</c:v>
                </c:pt>
                <c:pt idx="86">
                  <c:v>35520</c:v>
                </c:pt>
                <c:pt idx="87">
                  <c:v>35550</c:v>
                </c:pt>
                <c:pt idx="88">
                  <c:v>35581</c:v>
                </c:pt>
                <c:pt idx="89">
                  <c:v>35611</c:v>
                </c:pt>
                <c:pt idx="90">
                  <c:v>35642</c:v>
                </c:pt>
                <c:pt idx="91">
                  <c:v>35673</c:v>
                </c:pt>
                <c:pt idx="92">
                  <c:v>35703</c:v>
                </c:pt>
                <c:pt idx="93">
                  <c:v>35734</c:v>
                </c:pt>
                <c:pt idx="94">
                  <c:v>35764</c:v>
                </c:pt>
                <c:pt idx="95">
                  <c:v>35795</c:v>
                </c:pt>
                <c:pt idx="96">
                  <c:v>35826</c:v>
                </c:pt>
                <c:pt idx="97">
                  <c:v>35854</c:v>
                </c:pt>
                <c:pt idx="98">
                  <c:v>35885</c:v>
                </c:pt>
                <c:pt idx="99">
                  <c:v>35915</c:v>
                </c:pt>
                <c:pt idx="100">
                  <c:v>35946</c:v>
                </c:pt>
                <c:pt idx="101">
                  <c:v>35976</c:v>
                </c:pt>
                <c:pt idx="102">
                  <c:v>36007</c:v>
                </c:pt>
                <c:pt idx="103">
                  <c:v>36038</c:v>
                </c:pt>
                <c:pt idx="104">
                  <c:v>36068</c:v>
                </c:pt>
                <c:pt idx="105">
                  <c:v>36099</c:v>
                </c:pt>
                <c:pt idx="106">
                  <c:v>36129</c:v>
                </c:pt>
                <c:pt idx="107">
                  <c:v>36160</c:v>
                </c:pt>
                <c:pt idx="108">
                  <c:v>36191</c:v>
                </c:pt>
                <c:pt idx="109">
                  <c:v>36219</c:v>
                </c:pt>
                <c:pt idx="110">
                  <c:v>36250</c:v>
                </c:pt>
                <c:pt idx="111">
                  <c:v>36280</c:v>
                </c:pt>
                <c:pt idx="112">
                  <c:v>36311</c:v>
                </c:pt>
                <c:pt idx="113">
                  <c:v>36341</c:v>
                </c:pt>
                <c:pt idx="114">
                  <c:v>36372</c:v>
                </c:pt>
                <c:pt idx="115">
                  <c:v>36403</c:v>
                </c:pt>
                <c:pt idx="116">
                  <c:v>36433</c:v>
                </c:pt>
                <c:pt idx="117">
                  <c:v>36464</c:v>
                </c:pt>
                <c:pt idx="118">
                  <c:v>36494</c:v>
                </c:pt>
                <c:pt idx="119">
                  <c:v>36525</c:v>
                </c:pt>
                <c:pt idx="120">
                  <c:v>36556</c:v>
                </c:pt>
                <c:pt idx="121">
                  <c:v>36585</c:v>
                </c:pt>
                <c:pt idx="122">
                  <c:v>36616</c:v>
                </c:pt>
                <c:pt idx="123">
                  <c:v>36646</c:v>
                </c:pt>
                <c:pt idx="124">
                  <c:v>36677</c:v>
                </c:pt>
                <c:pt idx="125">
                  <c:v>36707</c:v>
                </c:pt>
                <c:pt idx="126">
                  <c:v>36738</c:v>
                </c:pt>
                <c:pt idx="127">
                  <c:v>36769</c:v>
                </c:pt>
                <c:pt idx="128">
                  <c:v>36799</c:v>
                </c:pt>
                <c:pt idx="129">
                  <c:v>36830</c:v>
                </c:pt>
                <c:pt idx="130">
                  <c:v>36860</c:v>
                </c:pt>
                <c:pt idx="131">
                  <c:v>36891</c:v>
                </c:pt>
                <c:pt idx="132">
                  <c:v>36922</c:v>
                </c:pt>
                <c:pt idx="133">
                  <c:v>36950</c:v>
                </c:pt>
                <c:pt idx="134">
                  <c:v>36981</c:v>
                </c:pt>
                <c:pt idx="135">
                  <c:v>37011</c:v>
                </c:pt>
                <c:pt idx="136">
                  <c:v>37042</c:v>
                </c:pt>
                <c:pt idx="137">
                  <c:v>37072</c:v>
                </c:pt>
                <c:pt idx="138">
                  <c:v>37103</c:v>
                </c:pt>
                <c:pt idx="139">
                  <c:v>37134</c:v>
                </c:pt>
                <c:pt idx="140">
                  <c:v>37164</c:v>
                </c:pt>
                <c:pt idx="141">
                  <c:v>37195</c:v>
                </c:pt>
                <c:pt idx="142">
                  <c:v>37225</c:v>
                </c:pt>
                <c:pt idx="143">
                  <c:v>37256</c:v>
                </c:pt>
                <c:pt idx="144">
                  <c:v>37287</c:v>
                </c:pt>
                <c:pt idx="145">
                  <c:v>37315</c:v>
                </c:pt>
                <c:pt idx="146">
                  <c:v>37346</c:v>
                </c:pt>
                <c:pt idx="147">
                  <c:v>37376</c:v>
                </c:pt>
                <c:pt idx="148">
                  <c:v>37407</c:v>
                </c:pt>
                <c:pt idx="149">
                  <c:v>37437</c:v>
                </c:pt>
                <c:pt idx="150">
                  <c:v>37468</c:v>
                </c:pt>
                <c:pt idx="151">
                  <c:v>37499</c:v>
                </c:pt>
                <c:pt idx="152">
                  <c:v>37529</c:v>
                </c:pt>
                <c:pt idx="153">
                  <c:v>37560</c:v>
                </c:pt>
                <c:pt idx="154">
                  <c:v>37590</c:v>
                </c:pt>
                <c:pt idx="155">
                  <c:v>37621</c:v>
                </c:pt>
                <c:pt idx="156">
                  <c:v>37652</c:v>
                </c:pt>
                <c:pt idx="157">
                  <c:v>37680</c:v>
                </c:pt>
                <c:pt idx="158">
                  <c:v>37711</c:v>
                </c:pt>
                <c:pt idx="159">
                  <c:v>37741</c:v>
                </c:pt>
                <c:pt idx="160">
                  <c:v>37772</c:v>
                </c:pt>
                <c:pt idx="161">
                  <c:v>37802</c:v>
                </c:pt>
                <c:pt idx="162">
                  <c:v>37833</c:v>
                </c:pt>
                <c:pt idx="163">
                  <c:v>37864</c:v>
                </c:pt>
                <c:pt idx="164">
                  <c:v>37894</c:v>
                </c:pt>
                <c:pt idx="165">
                  <c:v>37925</c:v>
                </c:pt>
                <c:pt idx="166">
                  <c:v>37955</c:v>
                </c:pt>
                <c:pt idx="167">
                  <c:v>37986</c:v>
                </c:pt>
                <c:pt idx="168">
                  <c:v>38017</c:v>
                </c:pt>
                <c:pt idx="169">
                  <c:v>38046</c:v>
                </c:pt>
                <c:pt idx="170">
                  <c:v>38077</c:v>
                </c:pt>
                <c:pt idx="171">
                  <c:v>38107</c:v>
                </c:pt>
                <c:pt idx="172">
                  <c:v>38138</c:v>
                </c:pt>
                <c:pt idx="173">
                  <c:v>38168</c:v>
                </c:pt>
                <c:pt idx="174">
                  <c:v>38199</c:v>
                </c:pt>
                <c:pt idx="175">
                  <c:v>38230</c:v>
                </c:pt>
                <c:pt idx="176">
                  <c:v>38260</c:v>
                </c:pt>
                <c:pt idx="177">
                  <c:v>38291</c:v>
                </c:pt>
                <c:pt idx="178">
                  <c:v>38321</c:v>
                </c:pt>
                <c:pt idx="179">
                  <c:v>38352</c:v>
                </c:pt>
                <c:pt idx="180">
                  <c:v>38383</c:v>
                </c:pt>
                <c:pt idx="181">
                  <c:v>38411</c:v>
                </c:pt>
                <c:pt idx="182">
                  <c:v>38442</c:v>
                </c:pt>
                <c:pt idx="183">
                  <c:v>38472</c:v>
                </c:pt>
                <c:pt idx="184">
                  <c:v>38503</c:v>
                </c:pt>
                <c:pt idx="185">
                  <c:v>38533</c:v>
                </c:pt>
                <c:pt idx="186">
                  <c:v>38564</c:v>
                </c:pt>
                <c:pt idx="187">
                  <c:v>38595</c:v>
                </c:pt>
                <c:pt idx="188">
                  <c:v>38625</c:v>
                </c:pt>
                <c:pt idx="189">
                  <c:v>38656</c:v>
                </c:pt>
                <c:pt idx="190">
                  <c:v>38686</c:v>
                </c:pt>
                <c:pt idx="191">
                  <c:v>38717</c:v>
                </c:pt>
                <c:pt idx="192">
                  <c:v>38748</c:v>
                </c:pt>
                <c:pt idx="193">
                  <c:v>38776</c:v>
                </c:pt>
                <c:pt idx="194">
                  <c:v>38807</c:v>
                </c:pt>
                <c:pt idx="195">
                  <c:v>38837</c:v>
                </c:pt>
                <c:pt idx="196">
                  <c:v>38868</c:v>
                </c:pt>
                <c:pt idx="197">
                  <c:v>38898</c:v>
                </c:pt>
                <c:pt idx="198">
                  <c:v>38929</c:v>
                </c:pt>
                <c:pt idx="199">
                  <c:v>38960</c:v>
                </c:pt>
                <c:pt idx="200">
                  <c:v>38990</c:v>
                </c:pt>
                <c:pt idx="201">
                  <c:v>39021</c:v>
                </c:pt>
                <c:pt idx="202">
                  <c:v>39051</c:v>
                </c:pt>
                <c:pt idx="203">
                  <c:v>39082</c:v>
                </c:pt>
                <c:pt idx="204">
                  <c:v>39113</c:v>
                </c:pt>
                <c:pt idx="205">
                  <c:v>39141</c:v>
                </c:pt>
                <c:pt idx="206">
                  <c:v>39172</c:v>
                </c:pt>
                <c:pt idx="207">
                  <c:v>39202</c:v>
                </c:pt>
                <c:pt idx="208">
                  <c:v>39233</c:v>
                </c:pt>
                <c:pt idx="209">
                  <c:v>39263</c:v>
                </c:pt>
                <c:pt idx="210">
                  <c:v>39294</c:v>
                </c:pt>
                <c:pt idx="211">
                  <c:v>39325</c:v>
                </c:pt>
                <c:pt idx="212">
                  <c:v>39355</c:v>
                </c:pt>
                <c:pt idx="213">
                  <c:v>39386</c:v>
                </c:pt>
                <c:pt idx="214">
                  <c:v>39416</c:v>
                </c:pt>
                <c:pt idx="215">
                  <c:v>39447</c:v>
                </c:pt>
                <c:pt idx="216">
                  <c:v>39478</c:v>
                </c:pt>
                <c:pt idx="217">
                  <c:v>39507</c:v>
                </c:pt>
                <c:pt idx="218">
                  <c:v>39538</c:v>
                </c:pt>
                <c:pt idx="219">
                  <c:v>39568</c:v>
                </c:pt>
                <c:pt idx="220">
                  <c:v>39599</c:v>
                </c:pt>
                <c:pt idx="221">
                  <c:v>39629</c:v>
                </c:pt>
                <c:pt idx="222">
                  <c:v>39660</c:v>
                </c:pt>
                <c:pt idx="223">
                  <c:v>39691</c:v>
                </c:pt>
                <c:pt idx="224">
                  <c:v>39721</c:v>
                </c:pt>
                <c:pt idx="225">
                  <c:v>39752</c:v>
                </c:pt>
                <c:pt idx="226">
                  <c:v>39782</c:v>
                </c:pt>
                <c:pt idx="227">
                  <c:v>39813</c:v>
                </c:pt>
                <c:pt idx="228">
                  <c:v>39844</c:v>
                </c:pt>
                <c:pt idx="229">
                  <c:v>39872</c:v>
                </c:pt>
                <c:pt idx="230">
                  <c:v>39903</c:v>
                </c:pt>
                <c:pt idx="231">
                  <c:v>39933</c:v>
                </c:pt>
                <c:pt idx="232">
                  <c:v>39964</c:v>
                </c:pt>
                <c:pt idx="233">
                  <c:v>39994</c:v>
                </c:pt>
                <c:pt idx="234">
                  <c:v>40025</c:v>
                </c:pt>
                <c:pt idx="235">
                  <c:v>40056</c:v>
                </c:pt>
                <c:pt idx="236">
                  <c:v>40086</c:v>
                </c:pt>
                <c:pt idx="237">
                  <c:v>40117</c:v>
                </c:pt>
                <c:pt idx="238">
                  <c:v>40147</c:v>
                </c:pt>
                <c:pt idx="239">
                  <c:v>40178</c:v>
                </c:pt>
                <c:pt idx="240">
                  <c:v>40209</c:v>
                </c:pt>
                <c:pt idx="241">
                  <c:v>40237</c:v>
                </c:pt>
                <c:pt idx="242">
                  <c:v>40268</c:v>
                </c:pt>
                <c:pt idx="243">
                  <c:v>40298</c:v>
                </c:pt>
                <c:pt idx="244">
                  <c:v>40329</c:v>
                </c:pt>
                <c:pt idx="245">
                  <c:v>40359</c:v>
                </c:pt>
                <c:pt idx="246">
                  <c:v>40390</c:v>
                </c:pt>
                <c:pt idx="247">
                  <c:v>40421</c:v>
                </c:pt>
                <c:pt idx="248">
                  <c:v>40451</c:v>
                </c:pt>
                <c:pt idx="249">
                  <c:v>40482</c:v>
                </c:pt>
                <c:pt idx="250">
                  <c:v>40512</c:v>
                </c:pt>
                <c:pt idx="251">
                  <c:v>40543</c:v>
                </c:pt>
                <c:pt idx="252">
                  <c:v>40574</c:v>
                </c:pt>
                <c:pt idx="253">
                  <c:v>40602</c:v>
                </c:pt>
                <c:pt idx="254">
                  <c:v>40633</c:v>
                </c:pt>
                <c:pt idx="255">
                  <c:v>40663</c:v>
                </c:pt>
                <c:pt idx="256">
                  <c:v>40694</c:v>
                </c:pt>
                <c:pt idx="257">
                  <c:v>40724</c:v>
                </c:pt>
                <c:pt idx="258">
                  <c:v>40755</c:v>
                </c:pt>
                <c:pt idx="259">
                  <c:v>40786</c:v>
                </c:pt>
                <c:pt idx="260">
                  <c:v>40816</c:v>
                </c:pt>
                <c:pt idx="261">
                  <c:v>40847</c:v>
                </c:pt>
                <c:pt idx="262">
                  <c:v>40877</c:v>
                </c:pt>
                <c:pt idx="263">
                  <c:v>40908</c:v>
                </c:pt>
                <c:pt idx="264">
                  <c:v>40939</c:v>
                </c:pt>
                <c:pt idx="265">
                  <c:v>40968</c:v>
                </c:pt>
                <c:pt idx="266">
                  <c:v>40999</c:v>
                </c:pt>
                <c:pt idx="267">
                  <c:v>41029</c:v>
                </c:pt>
                <c:pt idx="268">
                  <c:v>41060</c:v>
                </c:pt>
                <c:pt idx="269">
                  <c:v>41090</c:v>
                </c:pt>
                <c:pt idx="270">
                  <c:v>41121</c:v>
                </c:pt>
                <c:pt idx="271">
                  <c:v>41152</c:v>
                </c:pt>
                <c:pt idx="272">
                  <c:v>41182</c:v>
                </c:pt>
                <c:pt idx="273">
                  <c:v>41213</c:v>
                </c:pt>
                <c:pt idx="274">
                  <c:v>41243</c:v>
                </c:pt>
                <c:pt idx="275">
                  <c:v>41274</c:v>
                </c:pt>
                <c:pt idx="276">
                  <c:v>41305</c:v>
                </c:pt>
                <c:pt idx="277">
                  <c:v>41333</c:v>
                </c:pt>
                <c:pt idx="278">
                  <c:v>41364</c:v>
                </c:pt>
                <c:pt idx="279">
                  <c:v>41394</c:v>
                </c:pt>
                <c:pt idx="280">
                  <c:v>41425</c:v>
                </c:pt>
                <c:pt idx="281">
                  <c:v>41455</c:v>
                </c:pt>
                <c:pt idx="282">
                  <c:v>41486</c:v>
                </c:pt>
                <c:pt idx="283">
                  <c:v>41517</c:v>
                </c:pt>
                <c:pt idx="284">
                  <c:v>41547</c:v>
                </c:pt>
                <c:pt idx="285">
                  <c:v>41578</c:v>
                </c:pt>
                <c:pt idx="286">
                  <c:v>41608</c:v>
                </c:pt>
                <c:pt idx="287">
                  <c:v>41639</c:v>
                </c:pt>
                <c:pt idx="288">
                  <c:v>41670</c:v>
                </c:pt>
                <c:pt idx="289">
                  <c:v>41698</c:v>
                </c:pt>
                <c:pt idx="290">
                  <c:v>41729</c:v>
                </c:pt>
                <c:pt idx="291">
                  <c:v>41759</c:v>
                </c:pt>
                <c:pt idx="292">
                  <c:v>41790</c:v>
                </c:pt>
                <c:pt idx="293">
                  <c:v>41820</c:v>
                </c:pt>
                <c:pt idx="294">
                  <c:v>41851</c:v>
                </c:pt>
                <c:pt idx="295">
                  <c:v>41882</c:v>
                </c:pt>
                <c:pt idx="296">
                  <c:v>41912</c:v>
                </c:pt>
                <c:pt idx="297">
                  <c:v>41943</c:v>
                </c:pt>
                <c:pt idx="298">
                  <c:v>41973</c:v>
                </c:pt>
                <c:pt idx="299">
                  <c:v>42004</c:v>
                </c:pt>
                <c:pt idx="300">
                  <c:v>42035</c:v>
                </c:pt>
                <c:pt idx="301">
                  <c:v>42063</c:v>
                </c:pt>
                <c:pt idx="302">
                  <c:v>42094</c:v>
                </c:pt>
                <c:pt idx="303">
                  <c:v>42124</c:v>
                </c:pt>
                <c:pt idx="304">
                  <c:v>42155</c:v>
                </c:pt>
                <c:pt idx="305">
                  <c:v>42185</c:v>
                </c:pt>
                <c:pt idx="306">
                  <c:v>42216</c:v>
                </c:pt>
                <c:pt idx="307">
                  <c:v>42247</c:v>
                </c:pt>
                <c:pt idx="308">
                  <c:v>42277</c:v>
                </c:pt>
                <c:pt idx="309">
                  <c:v>42308</c:v>
                </c:pt>
                <c:pt idx="310">
                  <c:v>42338</c:v>
                </c:pt>
                <c:pt idx="311">
                  <c:v>42369</c:v>
                </c:pt>
                <c:pt idx="312">
                  <c:v>42400</c:v>
                </c:pt>
                <c:pt idx="313">
                  <c:v>42429</c:v>
                </c:pt>
                <c:pt idx="314">
                  <c:v>42460</c:v>
                </c:pt>
                <c:pt idx="315">
                  <c:v>42490</c:v>
                </c:pt>
                <c:pt idx="316">
                  <c:v>42521</c:v>
                </c:pt>
                <c:pt idx="317">
                  <c:v>42551</c:v>
                </c:pt>
                <c:pt idx="318">
                  <c:v>42582</c:v>
                </c:pt>
                <c:pt idx="319">
                  <c:v>42613</c:v>
                </c:pt>
                <c:pt idx="320">
                  <c:v>42643</c:v>
                </c:pt>
                <c:pt idx="321">
                  <c:v>42674</c:v>
                </c:pt>
                <c:pt idx="322">
                  <c:v>42704</c:v>
                </c:pt>
                <c:pt idx="323">
                  <c:v>42735</c:v>
                </c:pt>
                <c:pt idx="324">
                  <c:v>42766</c:v>
                </c:pt>
                <c:pt idx="325">
                  <c:v>42794</c:v>
                </c:pt>
                <c:pt idx="326">
                  <c:v>42825</c:v>
                </c:pt>
                <c:pt idx="327">
                  <c:v>42855</c:v>
                </c:pt>
                <c:pt idx="328">
                  <c:v>42886</c:v>
                </c:pt>
                <c:pt idx="329">
                  <c:v>42916</c:v>
                </c:pt>
                <c:pt idx="330">
                  <c:v>42947</c:v>
                </c:pt>
                <c:pt idx="331">
                  <c:v>42978</c:v>
                </c:pt>
                <c:pt idx="332">
                  <c:v>43008</c:v>
                </c:pt>
                <c:pt idx="333">
                  <c:v>43039</c:v>
                </c:pt>
                <c:pt idx="334">
                  <c:v>43069</c:v>
                </c:pt>
                <c:pt idx="335">
                  <c:v>43100</c:v>
                </c:pt>
                <c:pt idx="336">
                  <c:v>43131</c:v>
                </c:pt>
                <c:pt idx="337">
                  <c:v>43159</c:v>
                </c:pt>
                <c:pt idx="338">
                  <c:v>43190</c:v>
                </c:pt>
                <c:pt idx="339">
                  <c:v>43220</c:v>
                </c:pt>
                <c:pt idx="340">
                  <c:v>43251</c:v>
                </c:pt>
                <c:pt idx="341">
                  <c:v>43281</c:v>
                </c:pt>
                <c:pt idx="342">
                  <c:v>43312</c:v>
                </c:pt>
                <c:pt idx="343">
                  <c:v>43343</c:v>
                </c:pt>
                <c:pt idx="344">
                  <c:v>43373</c:v>
                </c:pt>
                <c:pt idx="345">
                  <c:v>43404</c:v>
                </c:pt>
                <c:pt idx="346">
                  <c:v>43434</c:v>
                </c:pt>
                <c:pt idx="347">
                  <c:v>43465</c:v>
                </c:pt>
                <c:pt idx="348">
                  <c:v>43496</c:v>
                </c:pt>
                <c:pt idx="349">
                  <c:v>43524</c:v>
                </c:pt>
                <c:pt idx="350">
                  <c:v>43555</c:v>
                </c:pt>
                <c:pt idx="351">
                  <c:v>43585</c:v>
                </c:pt>
                <c:pt idx="352">
                  <c:v>43616</c:v>
                </c:pt>
                <c:pt idx="353">
                  <c:v>43646</c:v>
                </c:pt>
                <c:pt idx="354">
                  <c:v>43677</c:v>
                </c:pt>
                <c:pt idx="355">
                  <c:v>43708</c:v>
                </c:pt>
                <c:pt idx="356">
                  <c:v>43738</c:v>
                </c:pt>
                <c:pt idx="357">
                  <c:v>43769</c:v>
                </c:pt>
                <c:pt idx="358">
                  <c:v>43799</c:v>
                </c:pt>
                <c:pt idx="359">
                  <c:v>43830</c:v>
                </c:pt>
                <c:pt idx="360">
                  <c:v>43861</c:v>
                </c:pt>
                <c:pt idx="361">
                  <c:v>43890</c:v>
                </c:pt>
                <c:pt idx="362">
                  <c:v>43921</c:v>
                </c:pt>
                <c:pt idx="363">
                  <c:v>43951</c:v>
                </c:pt>
                <c:pt idx="364">
                  <c:v>43982</c:v>
                </c:pt>
                <c:pt idx="365">
                  <c:v>44012</c:v>
                </c:pt>
                <c:pt idx="366">
                  <c:v>44043</c:v>
                </c:pt>
                <c:pt idx="367">
                  <c:v>44074</c:v>
                </c:pt>
                <c:pt idx="368">
                  <c:v>44104</c:v>
                </c:pt>
                <c:pt idx="369">
                  <c:v>44135</c:v>
                </c:pt>
                <c:pt idx="370">
                  <c:v>44165</c:v>
                </c:pt>
                <c:pt idx="371">
                  <c:v>44196</c:v>
                </c:pt>
                <c:pt idx="372">
                  <c:v>44227</c:v>
                </c:pt>
                <c:pt idx="373">
                  <c:v>44255</c:v>
                </c:pt>
                <c:pt idx="374">
                  <c:v>44286</c:v>
                </c:pt>
                <c:pt idx="375">
                  <c:v>44316</c:v>
                </c:pt>
                <c:pt idx="376">
                  <c:v>44347</c:v>
                </c:pt>
                <c:pt idx="377">
                  <c:v>44377</c:v>
                </c:pt>
                <c:pt idx="378">
                  <c:v>44408</c:v>
                </c:pt>
                <c:pt idx="379">
                  <c:v>44439</c:v>
                </c:pt>
                <c:pt idx="380">
                  <c:v>44469</c:v>
                </c:pt>
                <c:pt idx="381">
                  <c:v>44500</c:v>
                </c:pt>
                <c:pt idx="382">
                  <c:v>44530</c:v>
                </c:pt>
                <c:pt idx="383">
                  <c:v>44561</c:v>
                </c:pt>
                <c:pt idx="384">
                  <c:v>44592</c:v>
                </c:pt>
                <c:pt idx="385">
                  <c:v>44620</c:v>
                </c:pt>
                <c:pt idx="386">
                  <c:v>44651</c:v>
                </c:pt>
                <c:pt idx="387">
                  <c:v>44681</c:v>
                </c:pt>
                <c:pt idx="388">
                  <c:v>44712</c:v>
                </c:pt>
                <c:pt idx="389">
                  <c:v>44742</c:v>
                </c:pt>
                <c:pt idx="390">
                  <c:v>44773</c:v>
                </c:pt>
                <c:pt idx="391">
                  <c:v>44804</c:v>
                </c:pt>
                <c:pt idx="392">
                  <c:v>44834</c:v>
                </c:pt>
                <c:pt idx="393">
                  <c:v>44865</c:v>
                </c:pt>
                <c:pt idx="394">
                  <c:v>44895</c:v>
                </c:pt>
                <c:pt idx="395">
                  <c:v>44926</c:v>
                </c:pt>
                <c:pt idx="396">
                  <c:v>44957</c:v>
                </c:pt>
                <c:pt idx="397">
                  <c:v>44985</c:v>
                </c:pt>
                <c:pt idx="398">
                  <c:v>45016</c:v>
                </c:pt>
                <c:pt idx="399">
                  <c:v>45046</c:v>
                </c:pt>
                <c:pt idx="400">
                  <c:v>45077</c:v>
                </c:pt>
                <c:pt idx="401">
                  <c:v>45107</c:v>
                </c:pt>
                <c:pt idx="402">
                  <c:v>45138</c:v>
                </c:pt>
              </c:numCache>
            </c:numRef>
          </c:cat>
          <c:val>
            <c:numRef>
              <c:f>data!$C$386:$C$788</c:f>
              <c:numCache>
                <c:formatCode>General</c:formatCode>
                <c:ptCount val="403"/>
                <c:pt idx="6" formatCode="0.0%">
                  <c:v>0.08</c:v>
                </c:pt>
                <c:pt idx="7" formatCode="0.0%">
                  <c:v>0.08</c:v>
                </c:pt>
                <c:pt idx="8" formatCode="0.0%">
                  <c:v>0.08</c:v>
                </c:pt>
                <c:pt idx="9" formatCode="0.0%">
                  <c:v>7.7499999999999999E-2</c:v>
                </c:pt>
                <c:pt idx="10" formatCode="0.0%">
                  <c:v>7.5000004768371598E-2</c:v>
                </c:pt>
                <c:pt idx="11" formatCode="0.0%">
                  <c:v>7.0000000000000007E-2</c:v>
                </c:pt>
                <c:pt idx="12" formatCode="0.0%">
                  <c:v>6.7500004768371605E-2</c:v>
                </c:pt>
                <c:pt idx="13" formatCode="0.0%">
                  <c:v>6.25E-2</c:v>
                </c:pt>
                <c:pt idx="14" formatCode="0.0%">
                  <c:v>0.06</c:v>
                </c:pt>
                <c:pt idx="15" formatCode="0.0%">
                  <c:v>5.7500000000000002E-2</c:v>
                </c:pt>
                <c:pt idx="16" formatCode="0.0%">
                  <c:v>5.7500000000000002E-2</c:v>
                </c:pt>
                <c:pt idx="17" formatCode="0.0%">
                  <c:v>5.7500000000000002E-2</c:v>
                </c:pt>
                <c:pt idx="18" formatCode="0.0%">
                  <c:v>5.7500000000000002E-2</c:v>
                </c:pt>
                <c:pt idx="19" formatCode="0.0%">
                  <c:v>5.5E-2</c:v>
                </c:pt>
                <c:pt idx="20" formatCode="0.0%">
                  <c:v>5.2499999999999998E-2</c:v>
                </c:pt>
                <c:pt idx="21" formatCode="0.0%">
                  <c:v>0.05</c:v>
                </c:pt>
                <c:pt idx="22" formatCode="0.0%">
                  <c:v>4.7500000000000001E-2</c:v>
                </c:pt>
                <c:pt idx="23" formatCode="0.0%">
                  <c:v>0.04</c:v>
                </c:pt>
                <c:pt idx="24" formatCode="0.0%">
                  <c:v>0.04</c:v>
                </c:pt>
                <c:pt idx="25" formatCode="0.0%">
                  <c:v>0.04</c:v>
                </c:pt>
                <c:pt idx="26" formatCode="0.0%">
                  <c:v>0.04</c:v>
                </c:pt>
                <c:pt idx="27" formatCode="0.0%">
                  <c:v>3.7500002384185799E-2</c:v>
                </c:pt>
                <c:pt idx="28" formatCode="0.0%">
                  <c:v>3.7500002384185799E-2</c:v>
                </c:pt>
                <c:pt idx="29" formatCode="0.0%">
                  <c:v>3.7500002384185799E-2</c:v>
                </c:pt>
                <c:pt idx="30" formatCode="0.0%">
                  <c:v>3.2500000000000001E-2</c:v>
                </c:pt>
                <c:pt idx="31" formatCode="0.0%">
                  <c:v>3.2500000000000001E-2</c:v>
                </c:pt>
                <c:pt idx="32" formatCode="0.0%">
                  <c:v>0.03</c:v>
                </c:pt>
                <c:pt idx="33" formatCode="0.0%">
                  <c:v>0.03</c:v>
                </c:pt>
                <c:pt idx="34" formatCode="0.0%">
                  <c:v>0.03</c:v>
                </c:pt>
                <c:pt idx="35" formatCode="0.0%">
                  <c:v>0.03</c:v>
                </c:pt>
                <c:pt idx="36" formatCode="0.0%">
                  <c:v>0.03</c:v>
                </c:pt>
                <c:pt idx="37" formatCode="0.0%">
                  <c:v>0.03</c:v>
                </c:pt>
                <c:pt idx="38" formatCode="0.0%">
                  <c:v>0.03</c:v>
                </c:pt>
                <c:pt idx="39" formatCode="0.0%">
                  <c:v>0.03</c:v>
                </c:pt>
                <c:pt idx="40" formatCode="0.0%">
                  <c:v>0.03</c:v>
                </c:pt>
                <c:pt idx="41" formatCode="0.0%">
                  <c:v>0.03</c:v>
                </c:pt>
                <c:pt idx="42" formatCode="0.0%">
                  <c:v>0.03</c:v>
                </c:pt>
                <c:pt idx="43" formatCode="0.0%">
                  <c:v>0.03</c:v>
                </c:pt>
                <c:pt idx="44" formatCode="0.0%">
                  <c:v>0.03</c:v>
                </c:pt>
                <c:pt idx="45" formatCode="0.0%">
                  <c:v>0.03</c:v>
                </c:pt>
                <c:pt idx="46" formatCode="0.0%">
                  <c:v>0.03</c:v>
                </c:pt>
                <c:pt idx="47" formatCode="0.0%">
                  <c:v>0.03</c:v>
                </c:pt>
                <c:pt idx="48" formatCode="0.0%">
                  <c:v>0.03</c:v>
                </c:pt>
                <c:pt idx="49" formatCode="0.0%">
                  <c:v>3.2500000000000001E-2</c:v>
                </c:pt>
                <c:pt idx="50" formatCode="0.0%">
                  <c:v>3.5000000000000003E-2</c:v>
                </c:pt>
                <c:pt idx="51" formatCode="0.0%">
                  <c:v>3.7500002384185799E-2</c:v>
                </c:pt>
                <c:pt idx="52" formatCode="0.0%">
                  <c:v>4.2500000000000003E-2</c:v>
                </c:pt>
                <c:pt idx="53" formatCode="0.0%">
                  <c:v>4.2500000000000003E-2</c:v>
                </c:pt>
                <c:pt idx="54" formatCode="0.0%">
                  <c:v>4.2500000000000003E-2</c:v>
                </c:pt>
                <c:pt idx="55" formatCode="0.0%">
                  <c:v>4.7500000000000001E-2</c:v>
                </c:pt>
                <c:pt idx="56" formatCode="0.0%">
                  <c:v>4.7500000000000001E-2</c:v>
                </c:pt>
                <c:pt idx="57" formatCode="0.0%">
                  <c:v>4.7500000000000001E-2</c:v>
                </c:pt>
                <c:pt idx="58" formatCode="0.0%">
                  <c:v>5.5E-2</c:v>
                </c:pt>
                <c:pt idx="59" formatCode="0.0%">
                  <c:v>5.5E-2</c:v>
                </c:pt>
                <c:pt idx="60" formatCode="0.0%">
                  <c:v>5.5E-2</c:v>
                </c:pt>
                <c:pt idx="61" formatCode="0.0%">
                  <c:v>0.06</c:v>
                </c:pt>
                <c:pt idx="62" formatCode="0.0%">
                  <c:v>0.06</c:v>
                </c:pt>
                <c:pt idx="63" formatCode="0.0%">
                  <c:v>0.06</c:v>
                </c:pt>
                <c:pt idx="64" formatCode="0.0%">
                  <c:v>0.06</c:v>
                </c:pt>
                <c:pt idx="65" formatCode="0.0%">
                  <c:v>0.06</c:v>
                </c:pt>
                <c:pt idx="66" formatCode="0.0%">
                  <c:v>5.7500000000000002E-2</c:v>
                </c:pt>
                <c:pt idx="67" formatCode="0.0%">
                  <c:v>5.7500000000000002E-2</c:v>
                </c:pt>
                <c:pt idx="68" formatCode="0.0%">
                  <c:v>5.7500000000000002E-2</c:v>
                </c:pt>
                <c:pt idx="69" formatCode="0.0%">
                  <c:v>5.7500000000000002E-2</c:v>
                </c:pt>
                <c:pt idx="70" formatCode="0.0%">
                  <c:v>5.7500000000000002E-2</c:v>
                </c:pt>
                <c:pt idx="71" formatCode="0.0%">
                  <c:v>5.5E-2</c:v>
                </c:pt>
                <c:pt idx="72" formatCode="0.0%">
                  <c:v>5.2499999999999998E-2</c:v>
                </c:pt>
                <c:pt idx="73" formatCode="0.0%">
                  <c:v>5.2499999999999998E-2</c:v>
                </c:pt>
                <c:pt idx="74" formatCode="0.0%">
                  <c:v>5.2499999999999998E-2</c:v>
                </c:pt>
                <c:pt idx="75" formatCode="0.0%">
                  <c:v>5.2499999999999998E-2</c:v>
                </c:pt>
                <c:pt idx="76" formatCode="0.0%">
                  <c:v>5.2499999999999998E-2</c:v>
                </c:pt>
                <c:pt idx="77" formatCode="0.0%">
                  <c:v>5.2499999999999998E-2</c:v>
                </c:pt>
                <c:pt idx="78" formatCode="0.0%">
                  <c:v>5.2499999999999998E-2</c:v>
                </c:pt>
                <c:pt idx="79" formatCode="0.0%">
                  <c:v>5.2499999999999998E-2</c:v>
                </c:pt>
                <c:pt idx="80" formatCode="0.0%">
                  <c:v>5.2499999999999998E-2</c:v>
                </c:pt>
                <c:pt idx="81" formatCode="0.0%">
                  <c:v>5.2499999999999998E-2</c:v>
                </c:pt>
                <c:pt idx="82" formatCode="0.0%">
                  <c:v>5.2499999999999998E-2</c:v>
                </c:pt>
                <c:pt idx="83" formatCode="0.0%">
                  <c:v>5.2499999999999998E-2</c:v>
                </c:pt>
                <c:pt idx="84" formatCode="0.0%">
                  <c:v>5.2499999999999998E-2</c:v>
                </c:pt>
                <c:pt idx="85" formatCode="0.0%">
                  <c:v>5.2499999999999998E-2</c:v>
                </c:pt>
                <c:pt idx="86" formatCode="0.0%">
                  <c:v>5.5E-2</c:v>
                </c:pt>
                <c:pt idx="87" formatCode="0.0%">
                  <c:v>5.5E-2</c:v>
                </c:pt>
                <c:pt idx="88" formatCode="0.0%">
                  <c:v>5.5E-2</c:v>
                </c:pt>
                <c:pt idx="89" formatCode="0.0%">
                  <c:v>5.5E-2</c:v>
                </c:pt>
                <c:pt idx="90" formatCode="0.0%">
                  <c:v>5.5E-2</c:v>
                </c:pt>
                <c:pt idx="91" formatCode="0.0%">
                  <c:v>5.5E-2</c:v>
                </c:pt>
                <c:pt idx="92" formatCode="0.0%">
                  <c:v>5.5E-2</c:v>
                </c:pt>
                <c:pt idx="93" formatCode="0.0%">
                  <c:v>5.5E-2</c:v>
                </c:pt>
                <c:pt idx="94" formatCode="0.0%">
                  <c:v>5.5E-2</c:v>
                </c:pt>
                <c:pt idx="95" formatCode="0.0%">
                  <c:v>5.5E-2</c:v>
                </c:pt>
                <c:pt idx="96" formatCode="0.0%">
                  <c:v>5.5E-2</c:v>
                </c:pt>
                <c:pt idx="97" formatCode="0.0%">
                  <c:v>5.5E-2</c:v>
                </c:pt>
                <c:pt idx="98" formatCode="0.0%">
                  <c:v>5.5E-2</c:v>
                </c:pt>
                <c:pt idx="99" formatCode="0.0%">
                  <c:v>5.5E-2</c:v>
                </c:pt>
                <c:pt idx="100" formatCode="0.0%">
                  <c:v>5.5E-2</c:v>
                </c:pt>
                <c:pt idx="101" formatCode="0.0%">
                  <c:v>5.5E-2</c:v>
                </c:pt>
                <c:pt idx="102" formatCode="0.0%">
                  <c:v>5.5E-2</c:v>
                </c:pt>
                <c:pt idx="103" formatCode="0.0%">
                  <c:v>5.5E-2</c:v>
                </c:pt>
                <c:pt idx="104" formatCode="0.0%">
                  <c:v>5.2499999999999998E-2</c:v>
                </c:pt>
                <c:pt idx="105" formatCode="0.0%">
                  <c:v>0.05</c:v>
                </c:pt>
                <c:pt idx="106" formatCode="0.0%">
                  <c:v>4.7500000000000001E-2</c:v>
                </c:pt>
                <c:pt idx="107" formatCode="0.0%">
                  <c:v>4.7500000000000001E-2</c:v>
                </c:pt>
                <c:pt idx="108" formatCode="0.0%">
                  <c:v>4.7500000000000001E-2</c:v>
                </c:pt>
                <c:pt idx="109" formatCode="0.0%">
                  <c:v>4.7500000000000001E-2</c:v>
                </c:pt>
                <c:pt idx="110" formatCode="0.0%">
                  <c:v>4.7500000000000001E-2</c:v>
                </c:pt>
                <c:pt idx="111" formatCode="0.0%">
                  <c:v>4.7500000000000001E-2</c:v>
                </c:pt>
                <c:pt idx="112" formatCode="0.0%">
                  <c:v>4.7500000000000001E-2</c:v>
                </c:pt>
                <c:pt idx="113" formatCode="0.0%">
                  <c:v>0.05</c:v>
                </c:pt>
                <c:pt idx="114" formatCode="0.0%">
                  <c:v>0.05</c:v>
                </c:pt>
                <c:pt idx="115" formatCode="0.0%">
                  <c:v>5.2499999999999998E-2</c:v>
                </c:pt>
                <c:pt idx="116" formatCode="0.0%">
                  <c:v>5.2499999999999998E-2</c:v>
                </c:pt>
                <c:pt idx="117" formatCode="0.0%">
                  <c:v>5.2499999999999998E-2</c:v>
                </c:pt>
                <c:pt idx="118" formatCode="0.0%">
                  <c:v>5.5E-2</c:v>
                </c:pt>
                <c:pt idx="119" formatCode="0.0%">
                  <c:v>5.5E-2</c:v>
                </c:pt>
                <c:pt idx="120" formatCode="0.0%">
                  <c:v>5.5E-2</c:v>
                </c:pt>
                <c:pt idx="121" formatCode="0.0%">
                  <c:v>5.7500000000000002E-2</c:v>
                </c:pt>
                <c:pt idx="122" formatCode="0.0%">
                  <c:v>0.06</c:v>
                </c:pt>
                <c:pt idx="123" formatCode="0.0%">
                  <c:v>0.06</c:v>
                </c:pt>
                <c:pt idx="124" formatCode="0.0%">
                  <c:v>6.5000000000000002E-2</c:v>
                </c:pt>
                <c:pt idx="125" formatCode="0.0%">
                  <c:v>6.5000000000000002E-2</c:v>
                </c:pt>
                <c:pt idx="126" formatCode="0.0%">
                  <c:v>6.5000000000000002E-2</c:v>
                </c:pt>
                <c:pt idx="127" formatCode="0.0%">
                  <c:v>6.5000000000000002E-2</c:v>
                </c:pt>
                <c:pt idx="128" formatCode="0.0%">
                  <c:v>6.5000000000000002E-2</c:v>
                </c:pt>
                <c:pt idx="129" formatCode="0.0%">
                  <c:v>6.5000000000000002E-2</c:v>
                </c:pt>
                <c:pt idx="130" formatCode="0.0%">
                  <c:v>6.5000000000000002E-2</c:v>
                </c:pt>
                <c:pt idx="131" formatCode="0.0%">
                  <c:v>6.5000000000000002E-2</c:v>
                </c:pt>
                <c:pt idx="132" formatCode="0.0%">
                  <c:v>5.5E-2</c:v>
                </c:pt>
                <c:pt idx="133" formatCode="0.0%">
                  <c:v>5.5E-2</c:v>
                </c:pt>
                <c:pt idx="134" formatCode="0.0%">
                  <c:v>0.05</c:v>
                </c:pt>
                <c:pt idx="135" formatCode="0.0%">
                  <c:v>4.4999999999999998E-2</c:v>
                </c:pt>
                <c:pt idx="136" formatCode="0.0%">
                  <c:v>0.04</c:v>
                </c:pt>
                <c:pt idx="137" formatCode="0.0%">
                  <c:v>3.7499999999999999E-2</c:v>
                </c:pt>
                <c:pt idx="138" formatCode="0.0%">
                  <c:v>3.7499999999999999E-2</c:v>
                </c:pt>
                <c:pt idx="139" formatCode="0.0%">
                  <c:v>3.5000000000000003E-2</c:v>
                </c:pt>
                <c:pt idx="140" formatCode="0.0%">
                  <c:v>0.03</c:v>
                </c:pt>
                <c:pt idx="141" formatCode="0.0%">
                  <c:v>2.5000000000000001E-2</c:v>
                </c:pt>
                <c:pt idx="142" formatCode="0.0%">
                  <c:v>0.02</c:v>
                </c:pt>
                <c:pt idx="143" formatCode="0.0%">
                  <c:v>1.7500000000000002E-2</c:v>
                </c:pt>
                <c:pt idx="144" formatCode="0.0%">
                  <c:v>1.7500000000000002E-2</c:v>
                </c:pt>
                <c:pt idx="145" formatCode="0.0%">
                  <c:v>1.7500000000000002E-2</c:v>
                </c:pt>
                <c:pt idx="146" formatCode="0.0%">
                  <c:v>1.7500000000000002E-2</c:v>
                </c:pt>
                <c:pt idx="147" formatCode="0.0%">
                  <c:v>1.7500000000000002E-2</c:v>
                </c:pt>
                <c:pt idx="148" formatCode="0.0%">
                  <c:v>1.7500000000000002E-2</c:v>
                </c:pt>
                <c:pt idx="149" formatCode="0.0%">
                  <c:v>1.7500000000000002E-2</c:v>
                </c:pt>
                <c:pt idx="150" formatCode="0.0%">
                  <c:v>1.7500000000000002E-2</c:v>
                </c:pt>
                <c:pt idx="151" formatCode="0.0%">
                  <c:v>1.7500000000000002E-2</c:v>
                </c:pt>
                <c:pt idx="152" formatCode="0.0%">
                  <c:v>1.7500000000000002E-2</c:v>
                </c:pt>
                <c:pt idx="153" formatCode="0.0%">
                  <c:v>1.7500000000000002E-2</c:v>
                </c:pt>
                <c:pt idx="154" formatCode="0.0%">
                  <c:v>1.2500000000000001E-2</c:v>
                </c:pt>
                <c:pt idx="155" formatCode="0.0%">
                  <c:v>1.2500000000000001E-2</c:v>
                </c:pt>
                <c:pt idx="156" formatCode="0.0%">
                  <c:v>1.2500000000000001E-2</c:v>
                </c:pt>
                <c:pt idx="157" formatCode="0.0%">
                  <c:v>1.2500000000000001E-2</c:v>
                </c:pt>
                <c:pt idx="158" formatCode="0.0%">
                  <c:v>1.2500000000000001E-2</c:v>
                </c:pt>
                <c:pt idx="159" formatCode="0.0%">
                  <c:v>1.2500000000000001E-2</c:v>
                </c:pt>
                <c:pt idx="160" formatCode="0.0%">
                  <c:v>1.2500000000000001E-2</c:v>
                </c:pt>
                <c:pt idx="161" formatCode="0.0%">
                  <c:v>0.01</c:v>
                </c:pt>
                <c:pt idx="162" formatCode="0.0%">
                  <c:v>0.01</c:v>
                </c:pt>
                <c:pt idx="163" formatCode="0.0%">
                  <c:v>0.01</c:v>
                </c:pt>
                <c:pt idx="164" formatCode="0.0%">
                  <c:v>0.01</c:v>
                </c:pt>
                <c:pt idx="165" formatCode="0.0%">
                  <c:v>0.01</c:v>
                </c:pt>
                <c:pt idx="166" formatCode="0.0%">
                  <c:v>0.01</c:v>
                </c:pt>
                <c:pt idx="167" formatCode="0.0%">
                  <c:v>0.01</c:v>
                </c:pt>
                <c:pt idx="168" formatCode="0.0%">
                  <c:v>0.01</c:v>
                </c:pt>
                <c:pt idx="169" formatCode="0.0%">
                  <c:v>0.01</c:v>
                </c:pt>
                <c:pt idx="170" formatCode="0.0%">
                  <c:v>0.01</c:v>
                </c:pt>
                <c:pt idx="171" formatCode="0.0%">
                  <c:v>0.01</c:v>
                </c:pt>
                <c:pt idx="172" formatCode="0.0%">
                  <c:v>0.01</c:v>
                </c:pt>
                <c:pt idx="173" formatCode="0.0%">
                  <c:v>1.2500000000000001E-2</c:v>
                </c:pt>
                <c:pt idx="174" formatCode="0.0%">
                  <c:v>1.2500000000000001E-2</c:v>
                </c:pt>
                <c:pt idx="175" formatCode="0.0%">
                  <c:v>1.4999999999999999E-2</c:v>
                </c:pt>
                <c:pt idx="176" formatCode="0.0%">
                  <c:v>1.7500000000000002E-2</c:v>
                </c:pt>
                <c:pt idx="177" formatCode="0.0%">
                  <c:v>1.7500000000000002E-2</c:v>
                </c:pt>
                <c:pt idx="178" formatCode="0.0%">
                  <c:v>0.02</c:v>
                </c:pt>
                <c:pt idx="179" formatCode="0.0%">
                  <c:v>2.2499999999999999E-2</c:v>
                </c:pt>
                <c:pt idx="180" formatCode="0.0%">
                  <c:v>2.2499999999999999E-2</c:v>
                </c:pt>
                <c:pt idx="181" formatCode="0.0%">
                  <c:v>2.5000000000000001E-2</c:v>
                </c:pt>
                <c:pt idx="182" formatCode="0.0%">
                  <c:v>2.75E-2</c:v>
                </c:pt>
                <c:pt idx="183" formatCode="0.0%">
                  <c:v>2.75E-2</c:v>
                </c:pt>
                <c:pt idx="184" formatCode="0.0%">
                  <c:v>0.03</c:v>
                </c:pt>
                <c:pt idx="185" formatCode="0.0%">
                  <c:v>3.2500000000000001E-2</c:v>
                </c:pt>
                <c:pt idx="186" formatCode="0.0%">
                  <c:v>3.2500000000000001E-2</c:v>
                </c:pt>
                <c:pt idx="187" formatCode="0.0%">
                  <c:v>3.5000000000000003E-2</c:v>
                </c:pt>
                <c:pt idx="188" formatCode="0.0%">
                  <c:v>3.7499999999999999E-2</c:v>
                </c:pt>
                <c:pt idx="189" formatCode="0.0%">
                  <c:v>3.7499999999999999E-2</c:v>
                </c:pt>
                <c:pt idx="190" formatCode="0.0%">
                  <c:v>0.04</c:v>
                </c:pt>
                <c:pt idx="191" formatCode="0.0%">
                  <c:v>4.2500000000000003E-2</c:v>
                </c:pt>
                <c:pt idx="192" formatCode="0.0%">
                  <c:v>4.4999999999999998E-2</c:v>
                </c:pt>
                <c:pt idx="193" formatCode="0.0%">
                  <c:v>4.4999999999999998E-2</c:v>
                </c:pt>
                <c:pt idx="194" formatCode="0.0%">
                  <c:v>4.7500000000000001E-2</c:v>
                </c:pt>
                <c:pt idx="195" formatCode="0.0%">
                  <c:v>4.7500000000000001E-2</c:v>
                </c:pt>
                <c:pt idx="196" formatCode="0.0%">
                  <c:v>0.05</c:v>
                </c:pt>
                <c:pt idx="197" formatCode="0.0%">
                  <c:v>5.2499999999999998E-2</c:v>
                </c:pt>
                <c:pt idx="198" formatCode="0.0%">
                  <c:v>5.2499999999999998E-2</c:v>
                </c:pt>
                <c:pt idx="199" formatCode="0.0%">
                  <c:v>5.2499999999999998E-2</c:v>
                </c:pt>
                <c:pt idx="200" formatCode="0.0%">
                  <c:v>5.2499999999999998E-2</c:v>
                </c:pt>
                <c:pt idx="201" formatCode="0.0%">
                  <c:v>5.2499999999999998E-2</c:v>
                </c:pt>
                <c:pt idx="202" formatCode="0.0%">
                  <c:v>5.2499999999999998E-2</c:v>
                </c:pt>
                <c:pt idx="203" formatCode="0.0%">
                  <c:v>5.2499999999999998E-2</c:v>
                </c:pt>
                <c:pt idx="204" formatCode="0.0%">
                  <c:v>5.2499999999999998E-2</c:v>
                </c:pt>
                <c:pt idx="205" formatCode="0.0%">
                  <c:v>5.2499999999999998E-2</c:v>
                </c:pt>
                <c:pt idx="206" formatCode="0.0%">
                  <c:v>5.2499999999999998E-2</c:v>
                </c:pt>
                <c:pt idx="207" formatCode="0.0%">
                  <c:v>5.2499999999999998E-2</c:v>
                </c:pt>
                <c:pt idx="208" formatCode="0.0%">
                  <c:v>5.2499999999999998E-2</c:v>
                </c:pt>
                <c:pt idx="209" formatCode="0.0%">
                  <c:v>5.2499999999999998E-2</c:v>
                </c:pt>
                <c:pt idx="210" formatCode="0.0%">
                  <c:v>5.2499999999999998E-2</c:v>
                </c:pt>
                <c:pt idx="211" formatCode="0.0%">
                  <c:v>5.2499999999999998E-2</c:v>
                </c:pt>
                <c:pt idx="212" formatCode="0.0%">
                  <c:v>4.7500000000000001E-2</c:v>
                </c:pt>
                <c:pt idx="213" formatCode="0.0%">
                  <c:v>4.4999999999999998E-2</c:v>
                </c:pt>
                <c:pt idx="214" formatCode="0.0%">
                  <c:v>4.4999999999999998E-2</c:v>
                </c:pt>
                <c:pt idx="215" formatCode="0.0%">
                  <c:v>4.2500000000000003E-2</c:v>
                </c:pt>
                <c:pt idx="216" formatCode="0.0%">
                  <c:v>0.03</c:v>
                </c:pt>
                <c:pt idx="217" formatCode="0.0%">
                  <c:v>0.03</c:v>
                </c:pt>
                <c:pt idx="218" formatCode="0.0%">
                  <c:v>2.2499999999999999E-2</c:v>
                </c:pt>
                <c:pt idx="219" formatCode="0.0%">
                  <c:v>0.02</c:v>
                </c:pt>
                <c:pt idx="220" formatCode="0.0%">
                  <c:v>0.02</c:v>
                </c:pt>
                <c:pt idx="221" formatCode="0.0%">
                  <c:v>0.02</c:v>
                </c:pt>
                <c:pt idx="222" formatCode="0.0%">
                  <c:v>0.02</c:v>
                </c:pt>
                <c:pt idx="223" formatCode="0.0%">
                  <c:v>0.02</c:v>
                </c:pt>
                <c:pt idx="224" formatCode="0.0%">
                  <c:v>0.02</c:v>
                </c:pt>
                <c:pt idx="225" formatCode="0.0%">
                  <c:v>0.01</c:v>
                </c:pt>
                <c:pt idx="226" formatCode="0.0%">
                  <c:v>0.01</c:v>
                </c:pt>
                <c:pt idx="227" formatCode="0.0%">
                  <c:v>2.5000000000000001E-3</c:v>
                </c:pt>
                <c:pt idx="228" formatCode="0.0%">
                  <c:v>2.5000000000000001E-3</c:v>
                </c:pt>
                <c:pt idx="229" formatCode="0.0%">
                  <c:v>2.5000000000000001E-3</c:v>
                </c:pt>
                <c:pt idx="230" formatCode="0.0%">
                  <c:v>2.5000000000000001E-3</c:v>
                </c:pt>
                <c:pt idx="231" formatCode="0.0%">
                  <c:v>2.5000000000000001E-3</c:v>
                </c:pt>
                <c:pt idx="232" formatCode="0.0%">
                  <c:v>2.5000000000000001E-3</c:v>
                </c:pt>
                <c:pt idx="233" formatCode="0.0%">
                  <c:v>2.5000000000000001E-3</c:v>
                </c:pt>
                <c:pt idx="234" formatCode="0.0%">
                  <c:v>2.5000000000000001E-3</c:v>
                </c:pt>
                <c:pt idx="235" formatCode="0.0%">
                  <c:v>2.5000000000000001E-3</c:v>
                </c:pt>
                <c:pt idx="236" formatCode="0.0%">
                  <c:v>2.5000000000000001E-3</c:v>
                </c:pt>
                <c:pt idx="237" formatCode="0.0%">
                  <c:v>2.5000000000000001E-3</c:v>
                </c:pt>
                <c:pt idx="238" formatCode="0.0%">
                  <c:v>2.5000000000000001E-3</c:v>
                </c:pt>
                <c:pt idx="239" formatCode="0.0%">
                  <c:v>2.5000000000000001E-3</c:v>
                </c:pt>
                <c:pt idx="240" formatCode="0.0%">
                  <c:v>2.5000000000000001E-3</c:v>
                </c:pt>
                <c:pt idx="241" formatCode="0.0%">
                  <c:v>2.5000000000000001E-3</c:v>
                </c:pt>
                <c:pt idx="242" formatCode="0.0%">
                  <c:v>2.5000000000000001E-3</c:v>
                </c:pt>
                <c:pt idx="243" formatCode="0.0%">
                  <c:v>2.5000000000000001E-3</c:v>
                </c:pt>
                <c:pt idx="244" formatCode="0.0%">
                  <c:v>2.5000000000000001E-3</c:v>
                </c:pt>
                <c:pt idx="245" formatCode="0.0%">
                  <c:v>2.5000000000000001E-3</c:v>
                </c:pt>
                <c:pt idx="246" formatCode="0.0%">
                  <c:v>2.5000000000000001E-3</c:v>
                </c:pt>
                <c:pt idx="247" formatCode="0.0%">
                  <c:v>2.5000000000000001E-3</c:v>
                </c:pt>
                <c:pt idx="248" formatCode="0.0%">
                  <c:v>2.5000000000000001E-3</c:v>
                </c:pt>
                <c:pt idx="249" formatCode="0.0%">
                  <c:v>2.5000000000000001E-3</c:v>
                </c:pt>
                <c:pt idx="250" formatCode="0.0%">
                  <c:v>2.5000000000000001E-3</c:v>
                </c:pt>
                <c:pt idx="251" formatCode="0.0%">
                  <c:v>2.5000000000000001E-3</c:v>
                </c:pt>
                <c:pt idx="252" formatCode="0.0%">
                  <c:v>2.5000000000000001E-3</c:v>
                </c:pt>
                <c:pt idx="253" formatCode="0.0%">
                  <c:v>2.5000000000000001E-3</c:v>
                </c:pt>
                <c:pt idx="254" formatCode="0.0%">
                  <c:v>2.5000000000000001E-3</c:v>
                </c:pt>
                <c:pt idx="255" formatCode="0.0%">
                  <c:v>2.5000000000000001E-3</c:v>
                </c:pt>
                <c:pt idx="256" formatCode="0.0%">
                  <c:v>2.5000000000000001E-3</c:v>
                </c:pt>
                <c:pt idx="257" formatCode="0.0%">
                  <c:v>2.5000000000000001E-3</c:v>
                </c:pt>
                <c:pt idx="258" formatCode="0.0%">
                  <c:v>2.5000000000000001E-3</c:v>
                </c:pt>
                <c:pt idx="259" formatCode="0.0%">
                  <c:v>2.5000000000000001E-3</c:v>
                </c:pt>
                <c:pt idx="260" formatCode="0.0%">
                  <c:v>2.5000000000000001E-3</c:v>
                </c:pt>
                <c:pt idx="261" formatCode="0.0%">
                  <c:v>2.5000000000000001E-3</c:v>
                </c:pt>
                <c:pt idx="262" formatCode="0.0%">
                  <c:v>2.5000000000000001E-3</c:v>
                </c:pt>
                <c:pt idx="263" formatCode="0.0%">
                  <c:v>2.5000000000000001E-3</c:v>
                </c:pt>
                <c:pt idx="264" formatCode="0.0%">
                  <c:v>2.5000000000000001E-3</c:v>
                </c:pt>
                <c:pt idx="265" formatCode="0.0%">
                  <c:v>2.5000000000000001E-3</c:v>
                </c:pt>
                <c:pt idx="266" formatCode="0.0%">
                  <c:v>2.5000000000000001E-3</c:v>
                </c:pt>
                <c:pt idx="267" formatCode="0.0%">
                  <c:v>2.5000000000000001E-3</c:v>
                </c:pt>
                <c:pt idx="268" formatCode="0.0%">
                  <c:v>2.5000000000000001E-3</c:v>
                </c:pt>
                <c:pt idx="269" formatCode="0.0%">
                  <c:v>2.5000000000000001E-3</c:v>
                </c:pt>
                <c:pt idx="270" formatCode="0.0%">
                  <c:v>2.5000000000000001E-3</c:v>
                </c:pt>
                <c:pt idx="271" formatCode="0.0%">
                  <c:v>2.5000000000000001E-3</c:v>
                </c:pt>
                <c:pt idx="272" formatCode="0.0%">
                  <c:v>2.5000000000000001E-3</c:v>
                </c:pt>
                <c:pt idx="273" formatCode="0.0%">
                  <c:v>2.5000000000000001E-3</c:v>
                </c:pt>
                <c:pt idx="274" formatCode="0.0%">
                  <c:v>2.5000000000000001E-3</c:v>
                </c:pt>
                <c:pt idx="275" formatCode="0.0%">
                  <c:v>2.5000000000000001E-3</c:v>
                </c:pt>
                <c:pt idx="276" formatCode="0.0%">
                  <c:v>2.5000000000000001E-3</c:v>
                </c:pt>
                <c:pt idx="277" formatCode="0.0%">
                  <c:v>2.5000000000000001E-3</c:v>
                </c:pt>
                <c:pt idx="278" formatCode="0.0%">
                  <c:v>2.5000000000000001E-3</c:v>
                </c:pt>
                <c:pt idx="279" formatCode="0.0%">
                  <c:v>2.5000000000000001E-3</c:v>
                </c:pt>
                <c:pt idx="280" formatCode="0.0%">
                  <c:v>2.5000000000000001E-3</c:v>
                </c:pt>
                <c:pt idx="281" formatCode="0.0%">
                  <c:v>2.5000000000000001E-3</c:v>
                </c:pt>
                <c:pt idx="282" formatCode="0.0%">
                  <c:v>2.5000000000000001E-3</c:v>
                </c:pt>
                <c:pt idx="283" formatCode="0.0%">
                  <c:v>2.5000000000000001E-3</c:v>
                </c:pt>
                <c:pt idx="284" formatCode="0.0%">
                  <c:v>2.5000000000000001E-3</c:v>
                </c:pt>
                <c:pt idx="285" formatCode="0.0%">
                  <c:v>2.5000000000000001E-3</c:v>
                </c:pt>
                <c:pt idx="286" formatCode="0.0%">
                  <c:v>2.5000000000000001E-3</c:v>
                </c:pt>
                <c:pt idx="287" formatCode="0.0%">
                  <c:v>2.5000000000000001E-3</c:v>
                </c:pt>
                <c:pt idx="288" formatCode="0.0%">
                  <c:v>2.5000000000000001E-3</c:v>
                </c:pt>
                <c:pt idx="289" formatCode="0.0%">
                  <c:v>2.5000000000000001E-3</c:v>
                </c:pt>
                <c:pt idx="290" formatCode="0.0%">
                  <c:v>2.5000000000000001E-3</c:v>
                </c:pt>
                <c:pt idx="291" formatCode="0.0%">
                  <c:v>2.5000000000000001E-3</c:v>
                </c:pt>
                <c:pt idx="292" formatCode="0.0%">
                  <c:v>2.5000000000000001E-3</c:v>
                </c:pt>
                <c:pt idx="293" formatCode="0.0%">
                  <c:v>2.5000000000000001E-3</c:v>
                </c:pt>
                <c:pt idx="294" formatCode="0.0%">
                  <c:v>2.5000000000000001E-3</c:v>
                </c:pt>
                <c:pt idx="295" formatCode="0.0%">
                  <c:v>2.5000000000000001E-3</c:v>
                </c:pt>
                <c:pt idx="296" formatCode="0.0%">
                  <c:v>2.5000000000000001E-3</c:v>
                </c:pt>
                <c:pt idx="297" formatCode="0.0%">
                  <c:v>2.5000000000000001E-3</c:v>
                </c:pt>
                <c:pt idx="298" formatCode="0.0%">
                  <c:v>2.5000000000000001E-3</c:v>
                </c:pt>
                <c:pt idx="299" formatCode="0.0%">
                  <c:v>2.5000000000000001E-3</c:v>
                </c:pt>
                <c:pt idx="300" formatCode="0.0%">
                  <c:v>2.5000000000000001E-3</c:v>
                </c:pt>
                <c:pt idx="301" formatCode="0.0%">
                  <c:v>2.5000000000000001E-3</c:v>
                </c:pt>
                <c:pt idx="302" formatCode="0.0%">
                  <c:v>2.5000000000000001E-3</c:v>
                </c:pt>
                <c:pt idx="303" formatCode="0.0%">
                  <c:v>2.5000000000000001E-3</c:v>
                </c:pt>
                <c:pt idx="304" formatCode="0.0%">
                  <c:v>2.5000000000000001E-3</c:v>
                </c:pt>
                <c:pt idx="305" formatCode="0.0%">
                  <c:v>2.5000000000000001E-3</c:v>
                </c:pt>
                <c:pt idx="306" formatCode="0.0%">
                  <c:v>2.5000000000000001E-3</c:v>
                </c:pt>
                <c:pt idx="307" formatCode="0.0%">
                  <c:v>2.5000000000000001E-3</c:v>
                </c:pt>
                <c:pt idx="308" formatCode="0.0%">
                  <c:v>2.5000000000000001E-3</c:v>
                </c:pt>
                <c:pt idx="309" formatCode="0.0%">
                  <c:v>2.5000000000000001E-3</c:v>
                </c:pt>
                <c:pt idx="310" formatCode="0.0%">
                  <c:v>2.5000000000000001E-3</c:v>
                </c:pt>
                <c:pt idx="311" formatCode="0.0%">
                  <c:v>5.0000000000000001E-3</c:v>
                </c:pt>
                <c:pt idx="312" formatCode="0.0%">
                  <c:v>5.0000000000000001E-3</c:v>
                </c:pt>
                <c:pt idx="313" formatCode="0.0%">
                  <c:v>5.0000000000000001E-3</c:v>
                </c:pt>
                <c:pt idx="314" formatCode="0.0%">
                  <c:v>5.0000000000000001E-3</c:v>
                </c:pt>
                <c:pt idx="315" formatCode="0.0%">
                  <c:v>5.0000000000000001E-3</c:v>
                </c:pt>
                <c:pt idx="316" formatCode="0.0%">
                  <c:v>5.0000000000000001E-3</c:v>
                </c:pt>
                <c:pt idx="317" formatCode="0.0%">
                  <c:v>5.0000000000000001E-3</c:v>
                </c:pt>
                <c:pt idx="318" formatCode="0.0%">
                  <c:v>5.0000000000000001E-3</c:v>
                </c:pt>
                <c:pt idx="319" formatCode="0.0%">
                  <c:v>5.0000000000000001E-3</c:v>
                </c:pt>
                <c:pt idx="320" formatCode="0.0%">
                  <c:v>5.0000000000000001E-3</c:v>
                </c:pt>
                <c:pt idx="321" formatCode="0.0%">
                  <c:v>5.0000000000000001E-3</c:v>
                </c:pt>
                <c:pt idx="322" formatCode="0.0%">
                  <c:v>5.0000000000000001E-3</c:v>
                </c:pt>
                <c:pt idx="323" formatCode="0.0%">
                  <c:v>7.4999999999999997E-3</c:v>
                </c:pt>
                <c:pt idx="324" formatCode="0.0%">
                  <c:v>7.4999999999999997E-3</c:v>
                </c:pt>
                <c:pt idx="325" formatCode="0.0%">
                  <c:v>7.4999999999999997E-3</c:v>
                </c:pt>
                <c:pt idx="326" formatCode="0.0%">
                  <c:v>0.01</c:v>
                </c:pt>
                <c:pt idx="327" formatCode="0.0%">
                  <c:v>0.01</c:v>
                </c:pt>
                <c:pt idx="328" formatCode="0.0%">
                  <c:v>0.01</c:v>
                </c:pt>
                <c:pt idx="329" formatCode="0.0%">
                  <c:v>1.2500000000000001E-2</c:v>
                </c:pt>
                <c:pt idx="330" formatCode="0.0%">
                  <c:v>1.2500000000000001E-2</c:v>
                </c:pt>
                <c:pt idx="331" formatCode="0.0%">
                  <c:v>1.2500000000000001E-2</c:v>
                </c:pt>
                <c:pt idx="332" formatCode="0.0%">
                  <c:v>1.2500000000000001E-2</c:v>
                </c:pt>
                <c:pt idx="333" formatCode="0.0%">
                  <c:v>1.2500000000000001E-2</c:v>
                </c:pt>
                <c:pt idx="334" formatCode="0.0%">
                  <c:v>1.2500000000000001E-2</c:v>
                </c:pt>
                <c:pt idx="335" formatCode="0.0%">
                  <c:v>1.4999999999999999E-2</c:v>
                </c:pt>
                <c:pt idx="336" formatCode="0.0%">
                  <c:v>1.4999999999999999E-2</c:v>
                </c:pt>
                <c:pt idx="337" formatCode="0.0%">
                  <c:v>1.4999999999999999E-2</c:v>
                </c:pt>
                <c:pt idx="338" formatCode="0.0%">
                  <c:v>1.7500000000000002E-2</c:v>
                </c:pt>
                <c:pt idx="339" formatCode="0.0%">
                  <c:v>1.7500000000000002E-2</c:v>
                </c:pt>
                <c:pt idx="340" formatCode="0.0%">
                  <c:v>1.7500000000000002E-2</c:v>
                </c:pt>
                <c:pt idx="341" formatCode="0.0%">
                  <c:v>0.02</c:v>
                </c:pt>
                <c:pt idx="342" formatCode="0.0%">
                  <c:v>0.02</c:v>
                </c:pt>
                <c:pt idx="343" formatCode="0.0%">
                  <c:v>0.02</c:v>
                </c:pt>
                <c:pt idx="344" formatCode="0.0%">
                  <c:v>2.2499999999999999E-2</c:v>
                </c:pt>
                <c:pt idx="345" formatCode="0.0%">
                  <c:v>2.2499999999999999E-2</c:v>
                </c:pt>
                <c:pt idx="346" formatCode="0.0%">
                  <c:v>2.2499999999999999E-2</c:v>
                </c:pt>
                <c:pt idx="347" formatCode="0.0%">
                  <c:v>2.5000000000000001E-2</c:v>
                </c:pt>
                <c:pt idx="348" formatCode="0.0%">
                  <c:v>2.5000000000000001E-2</c:v>
                </c:pt>
                <c:pt idx="349" formatCode="0.0%">
                  <c:v>2.5000000000000001E-2</c:v>
                </c:pt>
                <c:pt idx="350" formatCode="0.0%">
                  <c:v>2.5000000000000001E-2</c:v>
                </c:pt>
                <c:pt idx="351" formatCode="0.0%">
                  <c:v>2.5000000000000001E-2</c:v>
                </c:pt>
                <c:pt idx="352" formatCode="0.0%">
                  <c:v>2.5000000000000001E-2</c:v>
                </c:pt>
                <c:pt idx="353" formatCode="0.0%">
                  <c:v>2.5000000000000001E-2</c:v>
                </c:pt>
                <c:pt idx="354" formatCode="0.0%">
                  <c:v>2.5000000000000001E-2</c:v>
                </c:pt>
                <c:pt idx="355" formatCode="0.0%">
                  <c:v>2.2499999999999999E-2</c:v>
                </c:pt>
                <c:pt idx="356" formatCode="0.0%">
                  <c:v>0.02</c:v>
                </c:pt>
                <c:pt idx="357" formatCode="0.0%">
                  <c:v>1.7500000000000002E-2</c:v>
                </c:pt>
                <c:pt idx="358" formatCode="0.0%">
                  <c:v>1.7500000000000002E-2</c:v>
                </c:pt>
                <c:pt idx="359" formatCode="0.0%">
                  <c:v>1.7500000000000002E-2</c:v>
                </c:pt>
                <c:pt idx="360" formatCode="0.0%">
                  <c:v>1.7500000000000002E-2</c:v>
                </c:pt>
                <c:pt idx="361" formatCode="0.0%">
                  <c:v>1.7500000000000002E-2</c:v>
                </c:pt>
                <c:pt idx="362" formatCode="0.0%">
                  <c:v>2.5000000000000001E-3</c:v>
                </c:pt>
                <c:pt idx="363" formatCode="0.0%">
                  <c:v>2.5000000000000001E-3</c:v>
                </c:pt>
                <c:pt idx="364" formatCode="0.0%">
                  <c:v>2.5000000000000001E-3</c:v>
                </c:pt>
                <c:pt idx="365" formatCode="0.0%">
                  <c:v>2.5000000000000001E-3</c:v>
                </c:pt>
                <c:pt idx="366" formatCode="0.0%">
                  <c:v>2.5000000000000001E-3</c:v>
                </c:pt>
                <c:pt idx="367" formatCode="0.0%">
                  <c:v>2.5000000000000001E-3</c:v>
                </c:pt>
                <c:pt idx="368" formatCode="0.0%">
                  <c:v>2.5000000000000001E-3</c:v>
                </c:pt>
                <c:pt idx="369" formatCode="0.0%">
                  <c:v>2.5000000000000001E-3</c:v>
                </c:pt>
                <c:pt idx="370" formatCode="0.0%">
                  <c:v>2.5000000000000001E-3</c:v>
                </c:pt>
                <c:pt idx="371" formatCode="0.0%">
                  <c:v>2.5000000000000001E-3</c:v>
                </c:pt>
                <c:pt idx="372" formatCode="0.0%">
                  <c:v>2.5000000000000001E-3</c:v>
                </c:pt>
                <c:pt idx="373" formatCode="0.0%">
                  <c:v>2.5000000000000001E-3</c:v>
                </c:pt>
                <c:pt idx="374" formatCode="0.0%">
                  <c:v>2.5000000000000001E-3</c:v>
                </c:pt>
                <c:pt idx="375" formatCode="0.0%">
                  <c:v>2.5000000000000001E-3</c:v>
                </c:pt>
                <c:pt idx="376" formatCode="0.0%">
                  <c:v>2.5000000000000001E-3</c:v>
                </c:pt>
                <c:pt idx="377" formatCode="0.0%">
                  <c:v>2.5000000000000001E-3</c:v>
                </c:pt>
                <c:pt idx="378" formatCode="0.0%">
                  <c:v>2.5000000000000001E-3</c:v>
                </c:pt>
                <c:pt idx="379" formatCode="0.0%">
                  <c:v>2.5000000000000001E-3</c:v>
                </c:pt>
                <c:pt idx="380" formatCode="0.0%">
                  <c:v>2.5000000000000001E-3</c:v>
                </c:pt>
                <c:pt idx="381" formatCode="0.0%">
                  <c:v>2.5000000000000001E-3</c:v>
                </c:pt>
                <c:pt idx="382" formatCode="0.0%">
                  <c:v>2.5000000000000001E-3</c:v>
                </c:pt>
                <c:pt idx="383" formatCode="0.0%">
                  <c:v>2.5000000000000001E-3</c:v>
                </c:pt>
                <c:pt idx="384" formatCode="0.0%">
                  <c:v>2.5000000000000001E-3</c:v>
                </c:pt>
                <c:pt idx="385" formatCode="0.0%">
                  <c:v>2.5000000000000001E-3</c:v>
                </c:pt>
                <c:pt idx="386" formatCode="0.0%">
                  <c:v>5.0000000000000001E-3</c:v>
                </c:pt>
                <c:pt idx="387" formatCode="0.0%">
                  <c:v>5.0000000000000001E-3</c:v>
                </c:pt>
                <c:pt idx="388" formatCode="0.0%">
                  <c:v>0.01</c:v>
                </c:pt>
                <c:pt idx="389" formatCode="0.0%">
                  <c:v>1.7500000000000002E-2</c:v>
                </c:pt>
                <c:pt idx="390" formatCode="0.0%">
                  <c:v>2.5000000000000001E-2</c:v>
                </c:pt>
                <c:pt idx="391" formatCode="0.0%">
                  <c:v>2.5000000000000001E-2</c:v>
                </c:pt>
                <c:pt idx="392" formatCode="0.0%">
                  <c:v>3.2500000000000001E-2</c:v>
                </c:pt>
                <c:pt idx="393" formatCode="0.0%">
                  <c:v>3.2500000000000001E-2</c:v>
                </c:pt>
                <c:pt idx="394" formatCode="0.0%">
                  <c:v>0.04</c:v>
                </c:pt>
                <c:pt idx="395" formatCode="0.0%">
                  <c:v>4.4999999999999998E-2</c:v>
                </c:pt>
                <c:pt idx="396" formatCode="0.0%">
                  <c:v>4.4999999999999998E-2</c:v>
                </c:pt>
                <c:pt idx="397" formatCode="0.0%">
                  <c:v>4.7500000000000001E-2</c:v>
                </c:pt>
                <c:pt idx="398" formatCode="0.0%">
                  <c:v>0.05</c:v>
                </c:pt>
                <c:pt idx="399" formatCode="0.0%">
                  <c:v>0.05</c:v>
                </c:pt>
                <c:pt idx="400" formatCode="0.0%">
                  <c:v>5.2499999999999998E-2</c:v>
                </c:pt>
                <c:pt idx="401" formatCode="0.0%">
                  <c:v>5.2499999999999998E-2</c:v>
                </c:pt>
                <c:pt idx="402" formatCode="0.0%">
                  <c:v>5.5E-2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404A-4DA9-BA14-6212AD0D27C0}"/>
            </c:ext>
          </c:extLst>
        </c:ser>
        <c:ser>
          <c:idx val="2"/>
          <c:order val="2"/>
          <c:tx>
            <c:strRef>
              <c:f>data!$E$3</c:f>
              <c:strCache>
                <c:ptCount val="1"/>
                <c:pt idx="0">
                  <c:v> IRGT10YM 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data!$A$386:$A$788</c:f>
              <c:numCache>
                <c:formatCode>mm/dd/yy;@</c:formatCode>
                <c:ptCount val="403"/>
                <c:pt idx="0">
                  <c:v>32904</c:v>
                </c:pt>
                <c:pt idx="1">
                  <c:v>32932</c:v>
                </c:pt>
                <c:pt idx="2">
                  <c:v>32963</c:v>
                </c:pt>
                <c:pt idx="3">
                  <c:v>32993</c:v>
                </c:pt>
                <c:pt idx="4">
                  <c:v>33024</c:v>
                </c:pt>
                <c:pt idx="5">
                  <c:v>33054</c:v>
                </c:pt>
                <c:pt idx="6">
                  <c:v>33085</c:v>
                </c:pt>
                <c:pt idx="7">
                  <c:v>33116</c:v>
                </c:pt>
                <c:pt idx="8">
                  <c:v>33146</c:v>
                </c:pt>
                <c:pt idx="9">
                  <c:v>33177</c:v>
                </c:pt>
                <c:pt idx="10">
                  <c:v>33207</c:v>
                </c:pt>
                <c:pt idx="11">
                  <c:v>33238</c:v>
                </c:pt>
                <c:pt idx="12">
                  <c:v>33269</c:v>
                </c:pt>
                <c:pt idx="13">
                  <c:v>33297</c:v>
                </c:pt>
                <c:pt idx="14">
                  <c:v>33328</c:v>
                </c:pt>
                <c:pt idx="15">
                  <c:v>33358</c:v>
                </c:pt>
                <c:pt idx="16">
                  <c:v>33389</c:v>
                </c:pt>
                <c:pt idx="17">
                  <c:v>33419</c:v>
                </c:pt>
                <c:pt idx="18">
                  <c:v>33450</c:v>
                </c:pt>
                <c:pt idx="19">
                  <c:v>33481</c:v>
                </c:pt>
                <c:pt idx="20">
                  <c:v>33511</c:v>
                </c:pt>
                <c:pt idx="21">
                  <c:v>33542</c:v>
                </c:pt>
                <c:pt idx="22">
                  <c:v>33572</c:v>
                </c:pt>
                <c:pt idx="23">
                  <c:v>33603</c:v>
                </c:pt>
                <c:pt idx="24">
                  <c:v>33634</c:v>
                </c:pt>
                <c:pt idx="25">
                  <c:v>33663</c:v>
                </c:pt>
                <c:pt idx="26">
                  <c:v>33694</c:v>
                </c:pt>
                <c:pt idx="27">
                  <c:v>33724</c:v>
                </c:pt>
                <c:pt idx="28">
                  <c:v>33755</c:v>
                </c:pt>
                <c:pt idx="29">
                  <c:v>33785</c:v>
                </c:pt>
                <c:pt idx="30">
                  <c:v>33816</c:v>
                </c:pt>
                <c:pt idx="31">
                  <c:v>33847</c:v>
                </c:pt>
                <c:pt idx="32">
                  <c:v>33877</c:v>
                </c:pt>
                <c:pt idx="33">
                  <c:v>33908</c:v>
                </c:pt>
                <c:pt idx="34">
                  <c:v>33938</c:v>
                </c:pt>
                <c:pt idx="35">
                  <c:v>33969</c:v>
                </c:pt>
                <c:pt idx="36">
                  <c:v>34000</c:v>
                </c:pt>
                <c:pt idx="37">
                  <c:v>34028</c:v>
                </c:pt>
                <c:pt idx="38">
                  <c:v>34059</c:v>
                </c:pt>
                <c:pt idx="39">
                  <c:v>34089</c:v>
                </c:pt>
                <c:pt idx="40">
                  <c:v>34120</c:v>
                </c:pt>
                <c:pt idx="41">
                  <c:v>34150</c:v>
                </c:pt>
                <c:pt idx="42">
                  <c:v>34181</c:v>
                </c:pt>
                <c:pt idx="43">
                  <c:v>34212</c:v>
                </c:pt>
                <c:pt idx="44">
                  <c:v>34242</c:v>
                </c:pt>
                <c:pt idx="45">
                  <c:v>34273</c:v>
                </c:pt>
                <c:pt idx="46">
                  <c:v>34303</c:v>
                </c:pt>
                <c:pt idx="47">
                  <c:v>34334</c:v>
                </c:pt>
                <c:pt idx="48">
                  <c:v>34365</c:v>
                </c:pt>
                <c:pt idx="49">
                  <c:v>34393</c:v>
                </c:pt>
                <c:pt idx="50">
                  <c:v>34424</c:v>
                </c:pt>
                <c:pt idx="51">
                  <c:v>34454</c:v>
                </c:pt>
                <c:pt idx="52">
                  <c:v>34485</c:v>
                </c:pt>
                <c:pt idx="53">
                  <c:v>34515</c:v>
                </c:pt>
                <c:pt idx="54">
                  <c:v>34546</c:v>
                </c:pt>
                <c:pt idx="55">
                  <c:v>34577</c:v>
                </c:pt>
                <c:pt idx="56">
                  <c:v>34607</c:v>
                </c:pt>
                <c:pt idx="57">
                  <c:v>34638</c:v>
                </c:pt>
                <c:pt idx="58">
                  <c:v>34668</c:v>
                </c:pt>
                <c:pt idx="59">
                  <c:v>34699</c:v>
                </c:pt>
                <c:pt idx="60">
                  <c:v>34730</c:v>
                </c:pt>
                <c:pt idx="61">
                  <c:v>34758</c:v>
                </c:pt>
                <c:pt idx="62">
                  <c:v>34789</c:v>
                </c:pt>
                <c:pt idx="63">
                  <c:v>34819</c:v>
                </c:pt>
                <c:pt idx="64">
                  <c:v>34850</c:v>
                </c:pt>
                <c:pt idx="65">
                  <c:v>34880</c:v>
                </c:pt>
                <c:pt idx="66">
                  <c:v>34911</c:v>
                </c:pt>
                <c:pt idx="67">
                  <c:v>34942</c:v>
                </c:pt>
                <c:pt idx="68">
                  <c:v>34972</c:v>
                </c:pt>
                <c:pt idx="69">
                  <c:v>35003</c:v>
                </c:pt>
                <c:pt idx="70">
                  <c:v>35033</c:v>
                </c:pt>
                <c:pt idx="71">
                  <c:v>35064</c:v>
                </c:pt>
                <c:pt idx="72">
                  <c:v>35095</c:v>
                </c:pt>
                <c:pt idx="73">
                  <c:v>35124</c:v>
                </c:pt>
                <c:pt idx="74">
                  <c:v>35155</c:v>
                </c:pt>
                <c:pt idx="75">
                  <c:v>35185</c:v>
                </c:pt>
                <c:pt idx="76">
                  <c:v>35216</c:v>
                </c:pt>
                <c:pt idx="77">
                  <c:v>35246</c:v>
                </c:pt>
                <c:pt idx="78">
                  <c:v>35277</c:v>
                </c:pt>
                <c:pt idx="79">
                  <c:v>35308</c:v>
                </c:pt>
                <c:pt idx="80">
                  <c:v>35338</c:v>
                </c:pt>
                <c:pt idx="81">
                  <c:v>35369</c:v>
                </c:pt>
                <c:pt idx="82">
                  <c:v>35399</c:v>
                </c:pt>
                <c:pt idx="83">
                  <c:v>35430</c:v>
                </c:pt>
                <c:pt idx="84">
                  <c:v>35461</c:v>
                </c:pt>
                <c:pt idx="85">
                  <c:v>35489</c:v>
                </c:pt>
                <c:pt idx="86">
                  <c:v>35520</c:v>
                </c:pt>
                <c:pt idx="87">
                  <c:v>35550</c:v>
                </c:pt>
                <c:pt idx="88">
                  <c:v>35581</c:v>
                </c:pt>
                <c:pt idx="89">
                  <c:v>35611</c:v>
                </c:pt>
                <c:pt idx="90">
                  <c:v>35642</c:v>
                </c:pt>
                <c:pt idx="91">
                  <c:v>35673</c:v>
                </c:pt>
                <c:pt idx="92">
                  <c:v>35703</c:v>
                </c:pt>
                <c:pt idx="93">
                  <c:v>35734</c:v>
                </c:pt>
                <c:pt idx="94">
                  <c:v>35764</c:v>
                </c:pt>
                <c:pt idx="95">
                  <c:v>35795</c:v>
                </c:pt>
                <c:pt idx="96">
                  <c:v>35826</c:v>
                </c:pt>
                <c:pt idx="97">
                  <c:v>35854</c:v>
                </c:pt>
                <c:pt idx="98">
                  <c:v>35885</c:v>
                </c:pt>
                <c:pt idx="99">
                  <c:v>35915</c:v>
                </c:pt>
                <c:pt idx="100">
                  <c:v>35946</c:v>
                </c:pt>
                <c:pt idx="101">
                  <c:v>35976</c:v>
                </c:pt>
                <c:pt idx="102">
                  <c:v>36007</c:v>
                </c:pt>
                <c:pt idx="103">
                  <c:v>36038</c:v>
                </c:pt>
                <c:pt idx="104">
                  <c:v>36068</c:v>
                </c:pt>
                <c:pt idx="105">
                  <c:v>36099</c:v>
                </c:pt>
                <c:pt idx="106">
                  <c:v>36129</c:v>
                </c:pt>
                <c:pt idx="107">
                  <c:v>36160</c:v>
                </c:pt>
                <c:pt idx="108">
                  <c:v>36191</c:v>
                </c:pt>
                <c:pt idx="109">
                  <c:v>36219</c:v>
                </c:pt>
                <c:pt idx="110">
                  <c:v>36250</c:v>
                </c:pt>
                <c:pt idx="111">
                  <c:v>36280</c:v>
                </c:pt>
                <c:pt idx="112">
                  <c:v>36311</c:v>
                </c:pt>
                <c:pt idx="113">
                  <c:v>36341</c:v>
                </c:pt>
                <c:pt idx="114">
                  <c:v>36372</c:v>
                </c:pt>
                <c:pt idx="115">
                  <c:v>36403</c:v>
                </c:pt>
                <c:pt idx="116">
                  <c:v>36433</c:v>
                </c:pt>
                <c:pt idx="117">
                  <c:v>36464</c:v>
                </c:pt>
                <c:pt idx="118">
                  <c:v>36494</c:v>
                </c:pt>
                <c:pt idx="119">
                  <c:v>36525</c:v>
                </c:pt>
                <c:pt idx="120">
                  <c:v>36556</c:v>
                </c:pt>
                <c:pt idx="121">
                  <c:v>36585</c:v>
                </c:pt>
                <c:pt idx="122">
                  <c:v>36616</c:v>
                </c:pt>
                <c:pt idx="123">
                  <c:v>36646</c:v>
                </c:pt>
                <c:pt idx="124">
                  <c:v>36677</c:v>
                </c:pt>
                <c:pt idx="125">
                  <c:v>36707</c:v>
                </c:pt>
                <c:pt idx="126">
                  <c:v>36738</c:v>
                </c:pt>
                <c:pt idx="127">
                  <c:v>36769</c:v>
                </c:pt>
                <c:pt idx="128">
                  <c:v>36799</c:v>
                </c:pt>
                <c:pt idx="129">
                  <c:v>36830</c:v>
                </c:pt>
                <c:pt idx="130">
                  <c:v>36860</c:v>
                </c:pt>
                <c:pt idx="131">
                  <c:v>36891</c:v>
                </c:pt>
                <c:pt idx="132">
                  <c:v>36922</c:v>
                </c:pt>
                <c:pt idx="133">
                  <c:v>36950</c:v>
                </c:pt>
                <c:pt idx="134">
                  <c:v>36981</c:v>
                </c:pt>
                <c:pt idx="135">
                  <c:v>37011</c:v>
                </c:pt>
                <c:pt idx="136">
                  <c:v>37042</c:v>
                </c:pt>
                <c:pt idx="137">
                  <c:v>37072</c:v>
                </c:pt>
                <c:pt idx="138">
                  <c:v>37103</c:v>
                </c:pt>
                <c:pt idx="139">
                  <c:v>37134</c:v>
                </c:pt>
                <c:pt idx="140">
                  <c:v>37164</c:v>
                </c:pt>
                <c:pt idx="141">
                  <c:v>37195</c:v>
                </c:pt>
                <c:pt idx="142">
                  <c:v>37225</c:v>
                </c:pt>
                <c:pt idx="143">
                  <c:v>37256</c:v>
                </c:pt>
                <c:pt idx="144">
                  <c:v>37287</c:v>
                </c:pt>
                <c:pt idx="145">
                  <c:v>37315</c:v>
                </c:pt>
                <c:pt idx="146">
                  <c:v>37346</c:v>
                </c:pt>
                <c:pt idx="147">
                  <c:v>37376</c:v>
                </c:pt>
                <c:pt idx="148">
                  <c:v>37407</c:v>
                </c:pt>
                <c:pt idx="149">
                  <c:v>37437</c:v>
                </c:pt>
                <c:pt idx="150">
                  <c:v>37468</c:v>
                </c:pt>
                <c:pt idx="151">
                  <c:v>37499</c:v>
                </c:pt>
                <c:pt idx="152">
                  <c:v>37529</c:v>
                </c:pt>
                <c:pt idx="153">
                  <c:v>37560</c:v>
                </c:pt>
                <c:pt idx="154">
                  <c:v>37590</c:v>
                </c:pt>
                <c:pt idx="155">
                  <c:v>37621</c:v>
                </c:pt>
                <c:pt idx="156">
                  <c:v>37652</c:v>
                </c:pt>
                <c:pt idx="157">
                  <c:v>37680</c:v>
                </c:pt>
                <c:pt idx="158">
                  <c:v>37711</c:v>
                </c:pt>
                <c:pt idx="159">
                  <c:v>37741</c:v>
                </c:pt>
                <c:pt idx="160">
                  <c:v>37772</c:v>
                </c:pt>
                <c:pt idx="161">
                  <c:v>37802</c:v>
                </c:pt>
                <c:pt idx="162">
                  <c:v>37833</c:v>
                </c:pt>
                <c:pt idx="163">
                  <c:v>37864</c:v>
                </c:pt>
                <c:pt idx="164">
                  <c:v>37894</c:v>
                </c:pt>
                <c:pt idx="165">
                  <c:v>37925</c:v>
                </c:pt>
                <c:pt idx="166">
                  <c:v>37955</c:v>
                </c:pt>
                <c:pt idx="167">
                  <c:v>37986</c:v>
                </c:pt>
                <c:pt idx="168">
                  <c:v>38017</c:v>
                </c:pt>
                <c:pt idx="169">
                  <c:v>38046</c:v>
                </c:pt>
                <c:pt idx="170">
                  <c:v>38077</c:v>
                </c:pt>
                <c:pt idx="171">
                  <c:v>38107</c:v>
                </c:pt>
                <c:pt idx="172">
                  <c:v>38138</c:v>
                </c:pt>
                <c:pt idx="173">
                  <c:v>38168</c:v>
                </c:pt>
                <c:pt idx="174">
                  <c:v>38199</c:v>
                </c:pt>
                <c:pt idx="175">
                  <c:v>38230</c:v>
                </c:pt>
                <c:pt idx="176">
                  <c:v>38260</c:v>
                </c:pt>
                <c:pt idx="177">
                  <c:v>38291</c:v>
                </c:pt>
                <c:pt idx="178">
                  <c:v>38321</c:v>
                </c:pt>
                <c:pt idx="179">
                  <c:v>38352</c:v>
                </c:pt>
                <c:pt idx="180">
                  <c:v>38383</c:v>
                </c:pt>
                <c:pt idx="181">
                  <c:v>38411</c:v>
                </c:pt>
                <c:pt idx="182">
                  <c:v>38442</c:v>
                </c:pt>
                <c:pt idx="183">
                  <c:v>38472</c:v>
                </c:pt>
                <c:pt idx="184">
                  <c:v>38503</c:v>
                </c:pt>
                <c:pt idx="185">
                  <c:v>38533</c:v>
                </c:pt>
                <c:pt idx="186">
                  <c:v>38564</c:v>
                </c:pt>
                <c:pt idx="187">
                  <c:v>38595</c:v>
                </c:pt>
                <c:pt idx="188">
                  <c:v>38625</c:v>
                </c:pt>
                <c:pt idx="189">
                  <c:v>38656</c:v>
                </c:pt>
                <c:pt idx="190">
                  <c:v>38686</c:v>
                </c:pt>
                <c:pt idx="191">
                  <c:v>38717</c:v>
                </c:pt>
                <c:pt idx="192">
                  <c:v>38748</c:v>
                </c:pt>
                <c:pt idx="193">
                  <c:v>38776</c:v>
                </c:pt>
                <c:pt idx="194">
                  <c:v>38807</c:v>
                </c:pt>
                <c:pt idx="195">
                  <c:v>38837</c:v>
                </c:pt>
                <c:pt idx="196">
                  <c:v>38868</c:v>
                </c:pt>
                <c:pt idx="197">
                  <c:v>38898</c:v>
                </c:pt>
                <c:pt idx="198">
                  <c:v>38929</c:v>
                </c:pt>
                <c:pt idx="199">
                  <c:v>38960</c:v>
                </c:pt>
                <c:pt idx="200">
                  <c:v>38990</c:v>
                </c:pt>
                <c:pt idx="201">
                  <c:v>39021</c:v>
                </c:pt>
                <c:pt idx="202">
                  <c:v>39051</c:v>
                </c:pt>
                <c:pt idx="203">
                  <c:v>39082</c:v>
                </c:pt>
                <c:pt idx="204">
                  <c:v>39113</c:v>
                </c:pt>
                <c:pt idx="205">
                  <c:v>39141</c:v>
                </c:pt>
                <c:pt idx="206">
                  <c:v>39172</c:v>
                </c:pt>
                <c:pt idx="207">
                  <c:v>39202</c:v>
                </c:pt>
                <c:pt idx="208">
                  <c:v>39233</c:v>
                </c:pt>
                <c:pt idx="209">
                  <c:v>39263</c:v>
                </c:pt>
                <c:pt idx="210">
                  <c:v>39294</c:v>
                </c:pt>
                <c:pt idx="211">
                  <c:v>39325</c:v>
                </c:pt>
                <c:pt idx="212">
                  <c:v>39355</c:v>
                </c:pt>
                <c:pt idx="213">
                  <c:v>39386</c:v>
                </c:pt>
                <c:pt idx="214">
                  <c:v>39416</c:v>
                </c:pt>
                <c:pt idx="215">
                  <c:v>39447</c:v>
                </c:pt>
                <c:pt idx="216">
                  <c:v>39478</c:v>
                </c:pt>
                <c:pt idx="217">
                  <c:v>39507</c:v>
                </c:pt>
                <c:pt idx="218">
                  <c:v>39538</c:v>
                </c:pt>
                <c:pt idx="219">
                  <c:v>39568</c:v>
                </c:pt>
                <c:pt idx="220">
                  <c:v>39599</c:v>
                </c:pt>
                <c:pt idx="221">
                  <c:v>39629</c:v>
                </c:pt>
                <c:pt idx="222">
                  <c:v>39660</c:v>
                </c:pt>
                <c:pt idx="223">
                  <c:v>39691</c:v>
                </c:pt>
                <c:pt idx="224">
                  <c:v>39721</c:v>
                </c:pt>
                <c:pt idx="225">
                  <c:v>39752</c:v>
                </c:pt>
                <c:pt idx="226">
                  <c:v>39782</c:v>
                </c:pt>
                <c:pt idx="227">
                  <c:v>39813</c:v>
                </c:pt>
                <c:pt idx="228">
                  <c:v>39844</c:v>
                </c:pt>
                <c:pt idx="229">
                  <c:v>39872</c:v>
                </c:pt>
                <c:pt idx="230">
                  <c:v>39903</c:v>
                </c:pt>
                <c:pt idx="231">
                  <c:v>39933</c:v>
                </c:pt>
                <c:pt idx="232">
                  <c:v>39964</c:v>
                </c:pt>
                <c:pt idx="233">
                  <c:v>39994</c:v>
                </c:pt>
                <c:pt idx="234">
                  <c:v>40025</c:v>
                </c:pt>
                <c:pt idx="235">
                  <c:v>40056</c:v>
                </c:pt>
                <c:pt idx="236">
                  <c:v>40086</c:v>
                </c:pt>
                <c:pt idx="237">
                  <c:v>40117</c:v>
                </c:pt>
                <c:pt idx="238">
                  <c:v>40147</c:v>
                </c:pt>
                <c:pt idx="239">
                  <c:v>40178</c:v>
                </c:pt>
                <c:pt idx="240">
                  <c:v>40209</c:v>
                </c:pt>
                <c:pt idx="241">
                  <c:v>40237</c:v>
                </c:pt>
                <c:pt idx="242">
                  <c:v>40268</c:v>
                </c:pt>
                <c:pt idx="243">
                  <c:v>40298</c:v>
                </c:pt>
                <c:pt idx="244">
                  <c:v>40329</c:v>
                </c:pt>
                <c:pt idx="245">
                  <c:v>40359</c:v>
                </c:pt>
                <c:pt idx="246">
                  <c:v>40390</c:v>
                </c:pt>
                <c:pt idx="247">
                  <c:v>40421</c:v>
                </c:pt>
                <c:pt idx="248">
                  <c:v>40451</c:v>
                </c:pt>
                <c:pt idx="249">
                  <c:v>40482</c:v>
                </c:pt>
                <c:pt idx="250">
                  <c:v>40512</c:v>
                </c:pt>
                <c:pt idx="251">
                  <c:v>40543</c:v>
                </c:pt>
                <c:pt idx="252">
                  <c:v>40574</c:v>
                </c:pt>
                <c:pt idx="253">
                  <c:v>40602</c:v>
                </c:pt>
                <c:pt idx="254">
                  <c:v>40633</c:v>
                </c:pt>
                <c:pt idx="255">
                  <c:v>40663</c:v>
                </c:pt>
                <c:pt idx="256">
                  <c:v>40694</c:v>
                </c:pt>
                <c:pt idx="257">
                  <c:v>40724</c:v>
                </c:pt>
                <c:pt idx="258">
                  <c:v>40755</c:v>
                </c:pt>
                <c:pt idx="259">
                  <c:v>40786</c:v>
                </c:pt>
                <c:pt idx="260">
                  <c:v>40816</c:v>
                </c:pt>
                <c:pt idx="261">
                  <c:v>40847</c:v>
                </c:pt>
                <c:pt idx="262">
                  <c:v>40877</c:v>
                </c:pt>
                <c:pt idx="263">
                  <c:v>40908</c:v>
                </c:pt>
                <c:pt idx="264">
                  <c:v>40939</c:v>
                </c:pt>
                <c:pt idx="265">
                  <c:v>40968</c:v>
                </c:pt>
                <c:pt idx="266">
                  <c:v>40999</c:v>
                </c:pt>
                <c:pt idx="267">
                  <c:v>41029</c:v>
                </c:pt>
                <c:pt idx="268">
                  <c:v>41060</c:v>
                </c:pt>
                <c:pt idx="269">
                  <c:v>41090</c:v>
                </c:pt>
                <c:pt idx="270">
                  <c:v>41121</c:v>
                </c:pt>
                <c:pt idx="271">
                  <c:v>41152</c:v>
                </c:pt>
                <c:pt idx="272">
                  <c:v>41182</c:v>
                </c:pt>
                <c:pt idx="273">
                  <c:v>41213</c:v>
                </c:pt>
                <c:pt idx="274">
                  <c:v>41243</c:v>
                </c:pt>
                <c:pt idx="275">
                  <c:v>41274</c:v>
                </c:pt>
                <c:pt idx="276">
                  <c:v>41305</c:v>
                </c:pt>
                <c:pt idx="277">
                  <c:v>41333</c:v>
                </c:pt>
                <c:pt idx="278">
                  <c:v>41364</c:v>
                </c:pt>
                <c:pt idx="279">
                  <c:v>41394</c:v>
                </c:pt>
                <c:pt idx="280">
                  <c:v>41425</c:v>
                </c:pt>
                <c:pt idx="281">
                  <c:v>41455</c:v>
                </c:pt>
                <c:pt idx="282">
                  <c:v>41486</c:v>
                </c:pt>
                <c:pt idx="283">
                  <c:v>41517</c:v>
                </c:pt>
                <c:pt idx="284">
                  <c:v>41547</c:v>
                </c:pt>
                <c:pt idx="285">
                  <c:v>41578</c:v>
                </c:pt>
                <c:pt idx="286">
                  <c:v>41608</c:v>
                </c:pt>
                <c:pt idx="287">
                  <c:v>41639</c:v>
                </c:pt>
                <c:pt idx="288">
                  <c:v>41670</c:v>
                </c:pt>
                <c:pt idx="289">
                  <c:v>41698</c:v>
                </c:pt>
                <c:pt idx="290">
                  <c:v>41729</c:v>
                </c:pt>
                <c:pt idx="291">
                  <c:v>41759</c:v>
                </c:pt>
                <c:pt idx="292">
                  <c:v>41790</c:v>
                </c:pt>
                <c:pt idx="293">
                  <c:v>41820</c:v>
                </c:pt>
                <c:pt idx="294">
                  <c:v>41851</c:v>
                </c:pt>
                <c:pt idx="295">
                  <c:v>41882</c:v>
                </c:pt>
                <c:pt idx="296">
                  <c:v>41912</c:v>
                </c:pt>
                <c:pt idx="297">
                  <c:v>41943</c:v>
                </c:pt>
                <c:pt idx="298">
                  <c:v>41973</c:v>
                </c:pt>
                <c:pt idx="299">
                  <c:v>42004</c:v>
                </c:pt>
                <c:pt idx="300">
                  <c:v>42035</c:v>
                </c:pt>
                <c:pt idx="301">
                  <c:v>42063</c:v>
                </c:pt>
                <c:pt idx="302">
                  <c:v>42094</c:v>
                </c:pt>
                <c:pt idx="303">
                  <c:v>42124</c:v>
                </c:pt>
                <c:pt idx="304">
                  <c:v>42155</c:v>
                </c:pt>
                <c:pt idx="305">
                  <c:v>42185</c:v>
                </c:pt>
                <c:pt idx="306">
                  <c:v>42216</c:v>
                </c:pt>
                <c:pt idx="307">
                  <c:v>42247</c:v>
                </c:pt>
                <c:pt idx="308">
                  <c:v>42277</c:v>
                </c:pt>
                <c:pt idx="309">
                  <c:v>42308</c:v>
                </c:pt>
                <c:pt idx="310">
                  <c:v>42338</c:v>
                </c:pt>
                <c:pt idx="311">
                  <c:v>42369</c:v>
                </c:pt>
                <c:pt idx="312">
                  <c:v>42400</c:v>
                </c:pt>
                <c:pt idx="313">
                  <c:v>42429</c:v>
                </c:pt>
                <c:pt idx="314">
                  <c:v>42460</c:v>
                </c:pt>
                <c:pt idx="315">
                  <c:v>42490</c:v>
                </c:pt>
                <c:pt idx="316">
                  <c:v>42521</c:v>
                </c:pt>
                <c:pt idx="317">
                  <c:v>42551</c:v>
                </c:pt>
                <c:pt idx="318">
                  <c:v>42582</c:v>
                </c:pt>
                <c:pt idx="319">
                  <c:v>42613</c:v>
                </c:pt>
                <c:pt idx="320">
                  <c:v>42643</c:v>
                </c:pt>
                <c:pt idx="321">
                  <c:v>42674</c:v>
                </c:pt>
                <c:pt idx="322">
                  <c:v>42704</c:v>
                </c:pt>
                <c:pt idx="323">
                  <c:v>42735</c:v>
                </c:pt>
                <c:pt idx="324">
                  <c:v>42766</c:v>
                </c:pt>
                <c:pt idx="325">
                  <c:v>42794</c:v>
                </c:pt>
                <c:pt idx="326">
                  <c:v>42825</c:v>
                </c:pt>
                <c:pt idx="327">
                  <c:v>42855</c:v>
                </c:pt>
                <c:pt idx="328">
                  <c:v>42886</c:v>
                </c:pt>
                <c:pt idx="329">
                  <c:v>42916</c:v>
                </c:pt>
                <c:pt idx="330">
                  <c:v>42947</c:v>
                </c:pt>
                <c:pt idx="331">
                  <c:v>42978</c:v>
                </c:pt>
                <c:pt idx="332">
                  <c:v>43008</c:v>
                </c:pt>
                <c:pt idx="333">
                  <c:v>43039</c:v>
                </c:pt>
                <c:pt idx="334">
                  <c:v>43069</c:v>
                </c:pt>
                <c:pt idx="335">
                  <c:v>43100</c:v>
                </c:pt>
                <c:pt idx="336">
                  <c:v>43131</c:v>
                </c:pt>
                <c:pt idx="337">
                  <c:v>43159</c:v>
                </c:pt>
                <c:pt idx="338">
                  <c:v>43190</c:v>
                </c:pt>
                <c:pt idx="339">
                  <c:v>43220</c:v>
                </c:pt>
                <c:pt idx="340">
                  <c:v>43251</c:v>
                </c:pt>
                <c:pt idx="341">
                  <c:v>43281</c:v>
                </c:pt>
                <c:pt idx="342">
                  <c:v>43312</c:v>
                </c:pt>
                <c:pt idx="343">
                  <c:v>43343</c:v>
                </c:pt>
                <c:pt idx="344">
                  <c:v>43373</c:v>
                </c:pt>
                <c:pt idx="345">
                  <c:v>43404</c:v>
                </c:pt>
                <c:pt idx="346">
                  <c:v>43434</c:v>
                </c:pt>
                <c:pt idx="347">
                  <c:v>43465</c:v>
                </c:pt>
                <c:pt idx="348">
                  <c:v>43496</c:v>
                </c:pt>
                <c:pt idx="349">
                  <c:v>43524</c:v>
                </c:pt>
                <c:pt idx="350">
                  <c:v>43555</c:v>
                </c:pt>
                <c:pt idx="351">
                  <c:v>43585</c:v>
                </c:pt>
                <c:pt idx="352">
                  <c:v>43616</c:v>
                </c:pt>
                <c:pt idx="353">
                  <c:v>43646</c:v>
                </c:pt>
                <c:pt idx="354">
                  <c:v>43677</c:v>
                </c:pt>
                <c:pt idx="355">
                  <c:v>43708</c:v>
                </c:pt>
                <c:pt idx="356">
                  <c:v>43738</c:v>
                </c:pt>
                <c:pt idx="357">
                  <c:v>43769</c:v>
                </c:pt>
                <c:pt idx="358">
                  <c:v>43799</c:v>
                </c:pt>
                <c:pt idx="359">
                  <c:v>43830</c:v>
                </c:pt>
                <c:pt idx="360">
                  <c:v>43861</c:v>
                </c:pt>
                <c:pt idx="361">
                  <c:v>43890</c:v>
                </c:pt>
                <c:pt idx="362">
                  <c:v>43921</c:v>
                </c:pt>
                <c:pt idx="363">
                  <c:v>43951</c:v>
                </c:pt>
                <c:pt idx="364">
                  <c:v>43982</c:v>
                </c:pt>
                <c:pt idx="365">
                  <c:v>44012</c:v>
                </c:pt>
                <c:pt idx="366">
                  <c:v>44043</c:v>
                </c:pt>
                <c:pt idx="367">
                  <c:v>44074</c:v>
                </c:pt>
                <c:pt idx="368">
                  <c:v>44104</c:v>
                </c:pt>
                <c:pt idx="369">
                  <c:v>44135</c:v>
                </c:pt>
                <c:pt idx="370">
                  <c:v>44165</c:v>
                </c:pt>
                <c:pt idx="371">
                  <c:v>44196</c:v>
                </c:pt>
                <c:pt idx="372">
                  <c:v>44227</c:v>
                </c:pt>
                <c:pt idx="373">
                  <c:v>44255</c:v>
                </c:pt>
                <c:pt idx="374">
                  <c:v>44286</c:v>
                </c:pt>
                <c:pt idx="375">
                  <c:v>44316</c:v>
                </c:pt>
                <c:pt idx="376">
                  <c:v>44347</c:v>
                </c:pt>
                <c:pt idx="377">
                  <c:v>44377</c:v>
                </c:pt>
                <c:pt idx="378">
                  <c:v>44408</c:v>
                </c:pt>
                <c:pt idx="379">
                  <c:v>44439</c:v>
                </c:pt>
                <c:pt idx="380">
                  <c:v>44469</c:v>
                </c:pt>
                <c:pt idx="381">
                  <c:v>44500</c:v>
                </c:pt>
                <c:pt idx="382">
                  <c:v>44530</c:v>
                </c:pt>
                <c:pt idx="383">
                  <c:v>44561</c:v>
                </c:pt>
                <c:pt idx="384">
                  <c:v>44592</c:v>
                </c:pt>
                <c:pt idx="385">
                  <c:v>44620</c:v>
                </c:pt>
                <c:pt idx="386">
                  <c:v>44651</c:v>
                </c:pt>
                <c:pt idx="387">
                  <c:v>44681</c:v>
                </c:pt>
                <c:pt idx="388">
                  <c:v>44712</c:v>
                </c:pt>
                <c:pt idx="389">
                  <c:v>44742</c:v>
                </c:pt>
                <c:pt idx="390">
                  <c:v>44773</c:v>
                </c:pt>
                <c:pt idx="391">
                  <c:v>44804</c:v>
                </c:pt>
                <c:pt idx="392">
                  <c:v>44834</c:v>
                </c:pt>
                <c:pt idx="393">
                  <c:v>44865</c:v>
                </c:pt>
                <c:pt idx="394">
                  <c:v>44895</c:v>
                </c:pt>
                <c:pt idx="395">
                  <c:v>44926</c:v>
                </c:pt>
                <c:pt idx="396">
                  <c:v>44957</c:v>
                </c:pt>
                <c:pt idx="397">
                  <c:v>44985</c:v>
                </c:pt>
                <c:pt idx="398">
                  <c:v>45016</c:v>
                </c:pt>
                <c:pt idx="399">
                  <c:v>45046</c:v>
                </c:pt>
                <c:pt idx="400">
                  <c:v>45077</c:v>
                </c:pt>
                <c:pt idx="401">
                  <c:v>45107</c:v>
                </c:pt>
                <c:pt idx="402">
                  <c:v>45138</c:v>
                </c:pt>
              </c:numCache>
            </c:numRef>
          </c:cat>
          <c:val>
            <c:numRef>
              <c:f>data!$F$386:$F$788</c:f>
              <c:numCache>
                <c:formatCode>0.0%</c:formatCode>
                <c:ptCount val="403"/>
                <c:pt idx="0">
                  <c:v>8.2100000000000006E-2</c:v>
                </c:pt>
                <c:pt idx="1">
                  <c:v>8.4700000000000011E-2</c:v>
                </c:pt>
                <c:pt idx="2">
                  <c:v>8.5900000000000004E-2</c:v>
                </c:pt>
                <c:pt idx="3">
                  <c:v>8.7899999999999992E-2</c:v>
                </c:pt>
                <c:pt idx="4">
                  <c:v>8.7599999999999997E-2</c:v>
                </c:pt>
                <c:pt idx="5">
                  <c:v>8.48E-2</c:v>
                </c:pt>
                <c:pt idx="6">
                  <c:v>8.4700000000000011E-2</c:v>
                </c:pt>
                <c:pt idx="7">
                  <c:v>8.7499999999999994E-2</c:v>
                </c:pt>
                <c:pt idx="8">
                  <c:v>8.8900000000000007E-2</c:v>
                </c:pt>
                <c:pt idx="9">
                  <c:v>8.72E-2</c:v>
                </c:pt>
                <c:pt idx="10">
                  <c:v>8.3900000000000002E-2</c:v>
                </c:pt>
                <c:pt idx="11">
                  <c:v>8.0799999999999997E-2</c:v>
                </c:pt>
                <c:pt idx="12">
                  <c:v>8.09E-2</c:v>
                </c:pt>
                <c:pt idx="13">
                  <c:v>7.85E-2</c:v>
                </c:pt>
                <c:pt idx="14">
                  <c:v>8.1099999999999992E-2</c:v>
                </c:pt>
                <c:pt idx="15">
                  <c:v>8.0399999999999985E-2</c:v>
                </c:pt>
                <c:pt idx="16">
                  <c:v>8.0700000000000008E-2</c:v>
                </c:pt>
                <c:pt idx="17">
                  <c:v>8.2799999999999999E-2</c:v>
                </c:pt>
                <c:pt idx="18">
                  <c:v>8.2699999999999996E-2</c:v>
                </c:pt>
                <c:pt idx="19">
                  <c:v>7.9000000000000001E-2</c:v>
                </c:pt>
                <c:pt idx="20">
                  <c:v>7.6499999999999999E-2</c:v>
                </c:pt>
                <c:pt idx="21">
                  <c:v>7.5300000000000006E-2</c:v>
                </c:pt>
                <c:pt idx="22">
                  <c:v>7.4200000000000002E-2</c:v>
                </c:pt>
                <c:pt idx="23">
                  <c:v>7.0900000000000005E-2</c:v>
                </c:pt>
                <c:pt idx="24">
                  <c:v>7.0300000000000001E-2</c:v>
                </c:pt>
                <c:pt idx="25">
                  <c:v>7.3399999999999993E-2</c:v>
                </c:pt>
                <c:pt idx="26">
                  <c:v>7.5399999999999995E-2</c:v>
                </c:pt>
                <c:pt idx="27">
                  <c:v>7.4800000000000005E-2</c:v>
                </c:pt>
                <c:pt idx="28">
                  <c:v>7.3899999999999993E-2</c:v>
                </c:pt>
                <c:pt idx="29">
                  <c:v>7.2599999999999998E-2</c:v>
                </c:pt>
                <c:pt idx="30">
                  <c:v>6.8400000000000002E-2</c:v>
                </c:pt>
                <c:pt idx="31">
                  <c:v>6.59E-2</c:v>
                </c:pt>
                <c:pt idx="32">
                  <c:v>6.4199999999999993E-2</c:v>
                </c:pt>
                <c:pt idx="33">
                  <c:v>6.59E-2</c:v>
                </c:pt>
                <c:pt idx="34">
                  <c:v>6.8699999999999997E-2</c:v>
                </c:pt>
                <c:pt idx="35">
                  <c:v>6.7699999999999996E-2</c:v>
                </c:pt>
                <c:pt idx="36">
                  <c:v>6.6000000000000003E-2</c:v>
                </c:pt>
                <c:pt idx="37">
                  <c:v>6.2600000000000003E-2</c:v>
                </c:pt>
                <c:pt idx="38">
                  <c:v>5.9800000000000006E-2</c:v>
                </c:pt>
                <c:pt idx="39">
                  <c:v>5.9699999999999996E-2</c:v>
                </c:pt>
                <c:pt idx="40">
                  <c:v>6.0400000000000002E-2</c:v>
                </c:pt>
                <c:pt idx="41">
                  <c:v>5.96E-2</c:v>
                </c:pt>
                <c:pt idx="42">
                  <c:v>5.8099999999999999E-2</c:v>
                </c:pt>
                <c:pt idx="43">
                  <c:v>5.6799999999999996E-2</c:v>
                </c:pt>
                <c:pt idx="44">
                  <c:v>5.3600000000000002E-2</c:v>
                </c:pt>
                <c:pt idx="45">
                  <c:v>5.33E-2</c:v>
                </c:pt>
                <c:pt idx="46">
                  <c:v>5.7200000000000001E-2</c:v>
                </c:pt>
                <c:pt idx="47">
                  <c:v>5.7699999999999994E-2</c:v>
                </c:pt>
                <c:pt idx="48">
                  <c:v>5.7500000000000002E-2</c:v>
                </c:pt>
                <c:pt idx="49">
                  <c:v>5.9699999999999996E-2</c:v>
                </c:pt>
                <c:pt idx="50">
                  <c:v>6.480000000000001E-2</c:v>
                </c:pt>
                <c:pt idx="51">
                  <c:v>6.9699999999999998E-2</c:v>
                </c:pt>
                <c:pt idx="52">
                  <c:v>7.1800000000000003E-2</c:v>
                </c:pt>
                <c:pt idx="53">
                  <c:v>7.0999999999999994E-2</c:v>
                </c:pt>
                <c:pt idx="54">
                  <c:v>7.2999999999999995E-2</c:v>
                </c:pt>
                <c:pt idx="55">
                  <c:v>7.2400000000000006E-2</c:v>
                </c:pt>
                <c:pt idx="56">
                  <c:v>7.46E-2</c:v>
                </c:pt>
                <c:pt idx="57">
                  <c:v>7.7399999999999997E-2</c:v>
                </c:pt>
                <c:pt idx="58">
                  <c:v>7.9600000000000004E-2</c:v>
                </c:pt>
                <c:pt idx="59">
                  <c:v>7.8100000000000003E-2</c:v>
                </c:pt>
                <c:pt idx="60">
                  <c:v>7.7800000000000008E-2</c:v>
                </c:pt>
                <c:pt idx="61">
                  <c:v>7.4700000000000003E-2</c:v>
                </c:pt>
                <c:pt idx="62">
                  <c:v>7.2000000000000008E-2</c:v>
                </c:pt>
                <c:pt idx="63">
                  <c:v>7.0599999999999996E-2</c:v>
                </c:pt>
                <c:pt idx="64">
                  <c:v>6.6299999999999998E-2</c:v>
                </c:pt>
                <c:pt idx="65">
                  <c:v>6.1699999999999998E-2</c:v>
                </c:pt>
                <c:pt idx="66">
                  <c:v>6.2800000000000009E-2</c:v>
                </c:pt>
                <c:pt idx="67">
                  <c:v>6.4899999999999999E-2</c:v>
                </c:pt>
                <c:pt idx="68">
                  <c:v>6.2E-2</c:v>
                </c:pt>
                <c:pt idx="69">
                  <c:v>6.0400000000000002E-2</c:v>
                </c:pt>
                <c:pt idx="70">
                  <c:v>5.9299999999999999E-2</c:v>
                </c:pt>
                <c:pt idx="71">
                  <c:v>5.7099999999999998E-2</c:v>
                </c:pt>
                <c:pt idx="72">
                  <c:v>5.6500000000000002E-2</c:v>
                </c:pt>
                <c:pt idx="73">
                  <c:v>5.8099999999999999E-2</c:v>
                </c:pt>
                <c:pt idx="74">
                  <c:v>6.2699999999999992E-2</c:v>
                </c:pt>
                <c:pt idx="75">
                  <c:v>6.5099999999999991E-2</c:v>
                </c:pt>
                <c:pt idx="76">
                  <c:v>6.7400000000000002E-2</c:v>
                </c:pt>
                <c:pt idx="77">
                  <c:v>6.9099999999999995E-2</c:v>
                </c:pt>
                <c:pt idx="78">
                  <c:v>6.8699999999999997E-2</c:v>
                </c:pt>
                <c:pt idx="79">
                  <c:v>6.6400000000000001E-2</c:v>
                </c:pt>
                <c:pt idx="80">
                  <c:v>6.83E-2</c:v>
                </c:pt>
                <c:pt idx="81">
                  <c:v>6.5299999999999997E-2</c:v>
                </c:pt>
                <c:pt idx="82">
                  <c:v>6.2E-2</c:v>
                </c:pt>
                <c:pt idx="83">
                  <c:v>6.3E-2</c:v>
                </c:pt>
                <c:pt idx="84">
                  <c:v>6.5799999999999997E-2</c:v>
                </c:pt>
                <c:pt idx="85">
                  <c:v>6.4199999999999993E-2</c:v>
                </c:pt>
                <c:pt idx="86">
                  <c:v>6.6900000000000001E-2</c:v>
                </c:pt>
                <c:pt idx="87">
                  <c:v>6.8900000000000003E-2</c:v>
                </c:pt>
                <c:pt idx="88">
                  <c:v>6.7099999999999993E-2</c:v>
                </c:pt>
                <c:pt idx="89">
                  <c:v>6.4899999999999999E-2</c:v>
                </c:pt>
                <c:pt idx="90">
                  <c:v>6.2199999999999998E-2</c:v>
                </c:pt>
                <c:pt idx="91">
                  <c:v>6.3E-2</c:v>
                </c:pt>
                <c:pt idx="92">
                  <c:v>6.2100000000000002E-2</c:v>
                </c:pt>
                <c:pt idx="93">
                  <c:v>6.0299999999999999E-2</c:v>
                </c:pt>
                <c:pt idx="94">
                  <c:v>5.8799999999999998E-2</c:v>
                </c:pt>
                <c:pt idx="95">
                  <c:v>5.8099999999999999E-2</c:v>
                </c:pt>
                <c:pt idx="96">
                  <c:v>5.5399999999999998E-2</c:v>
                </c:pt>
                <c:pt idx="97">
                  <c:v>5.57E-2</c:v>
                </c:pt>
                <c:pt idx="98">
                  <c:v>5.6500000000000002E-2</c:v>
                </c:pt>
                <c:pt idx="99">
                  <c:v>5.6399999999999999E-2</c:v>
                </c:pt>
                <c:pt idx="100">
                  <c:v>5.6500000000000002E-2</c:v>
                </c:pt>
                <c:pt idx="101">
                  <c:v>5.5E-2</c:v>
                </c:pt>
                <c:pt idx="102">
                  <c:v>5.4600000000000003E-2</c:v>
                </c:pt>
                <c:pt idx="103">
                  <c:v>5.3399999999999996E-2</c:v>
                </c:pt>
                <c:pt idx="104">
                  <c:v>4.8099999999999997E-2</c:v>
                </c:pt>
                <c:pt idx="105">
                  <c:v>4.53E-2</c:v>
                </c:pt>
                <c:pt idx="106">
                  <c:v>4.8300000000000003E-2</c:v>
                </c:pt>
                <c:pt idx="107">
                  <c:v>4.6500000000000007E-2</c:v>
                </c:pt>
                <c:pt idx="108">
                  <c:v>4.7199999999999999E-2</c:v>
                </c:pt>
                <c:pt idx="109">
                  <c:v>0.05</c:v>
                </c:pt>
                <c:pt idx="110">
                  <c:v>5.2300000000000006E-2</c:v>
                </c:pt>
                <c:pt idx="111">
                  <c:v>5.1799999999999999E-2</c:v>
                </c:pt>
                <c:pt idx="112">
                  <c:v>5.5399999999999998E-2</c:v>
                </c:pt>
                <c:pt idx="113">
                  <c:v>5.9000000000000004E-2</c:v>
                </c:pt>
                <c:pt idx="114">
                  <c:v>5.79E-2</c:v>
                </c:pt>
                <c:pt idx="115">
                  <c:v>5.9400000000000001E-2</c:v>
                </c:pt>
                <c:pt idx="116">
                  <c:v>5.9200000000000003E-2</c:v>
                </c:pt>
                <c:pt idx="117">
                  <c:v>6.1100000000000002E-2</c:v>
                </c:pt>
                <c:pt idx="118">
                  <c:v>6.0299999999999999E-2</c:v>
                </c:pt>
                <c:pt idx="119">
                  <c:v>6.2800000000000009E-2</c:v>
                </c:pt>
                <c:pt idx="120">
                  <c:v>6.6600000000000006E-2</c:v>
                </c:pt>
                <c:pt idx="121">
                  <c:v>6.5199999999999994E-2</c:v>
                </c:pt>
                <c:pt idx="122">
                  <c:v>6.2600000000000003E-2</c:v>
                </c:pt>
                <c:pt idx="123">
                  <c:v>5.9900000000000002E-2</c:v>
                </c:pt>
                <c:pt idx="124">
                  <c:v>6.4399999999999999E-2</c:v>
                </c:pt>
                <c:pt idx="125">
                  <c:v>6.0999999999999999E-2</c:v>
                </c:pt>
                <c:pt idx="126">
                  <c:v>6.0499999999999998E-2</c:v>
                </c:pt>
                <c:pt idx="127">
                  <c:v>5.8299999999999998E-2</c:v>
                </c:pt>
                <c:pt idx="128">
                  <c:v>5.7999999999999996E-2</c:v>
                </c:pt>
                <c:pt idx="129">
                  <c:v>5.74E-2</c:v>
                </c:pt>
                <c:pt idx="130">
                  <c:v>5.7200000000000001E-2</c:v>
                </c:pt>
                <c:pt idx="131">
                  <c:v>5.2400000000000002E-2</c:v>
                </c:pt>
                <c:pt idx="132">
                  <c:v>5.16E-2</c:v>
                </c:pt>
                <c:pt idx="133">
                  <c:v>5.0999999999999997E-2</c:v>
                </c:pt>
                <c:pt idx="134">
                  <c:v>4.8899999999999999E-2</c:v>
                </c:pt>
                <c:pt idx="135">
                  <c:v>5.1399999999999994E-2</c:v>
                </c:pt>
                <c:pt idx="136">
                  <c:v>5.3899999999999997E-2</c:v>
                </c:pt>
                <c:pt idx="137">
                  <c:v>5.28E-2</c:v>
                </c:pt>
                <c:pt idx="138">
                  <c:v>5.2400000000000002E-2</c:v>
                </c:pt>
                <c:pt idx="139">
                  <c:v>4.9699999999999994E-2</c:v>
                </c:pt>
                <c:pt idx="140">
                  <c:v>4.7300000000000002E-2</c:v>
                </c:pt>
                <c:pt idx="141">
                  <c:v>4.5700000000000005E-2</c:v>
                </c:pt>
                <c:pt idx="142">
                  <c:v>4.6500000000000007E-2</c:v>
                </c:pt>
                <c:pt idx="143">
                  <c:v>5.0900000000000001E-2</c:v>
                </c:pt>
                <c:pt idx="144">
                  <c:v>5.04E-2</c:v>
                </c:pt>
                <c:pt idx="145">
                  <c:v>4.9100000000000005E-2</c:v>
                </c:pt>
                <c:pt idx="146">
                  <c:v>5.28E-2</c:v>
                </c:pt>
                <c:pt idx="147">
                  <c:v>5.21E-2</c:v>
                </c:pt>
                <c:pt idx="148">
                  <c:v>5.16E-2</c:v>
                </c:pt>
                <c:pt idx="149">
                  <c:v>4.9299999999999997E-2</c:v>
                </c:pt>
                <c:pt idx="150">
                  <c:v>4.6500000000000007E-2</c:v>
                </c:pt>
                <c:pt idx="151">
                  <c:v>4.2599999999999999E-2</c:v>
                </c:pt>
                <c:pt idx="152">
                  <c:v>3.8699999999999998E-2</c:v>
                </c:pt>
                <c:pt idx="153">
                  <c:v>3.9399999999999998E-2</c:v>
                </c:pt>
                <c:pt idx="154">
                  <c:v>4.0500000000000001E-2</c:v>
                </c:pt>
                <c:pt idx="155">
                  <c:v>4.0300000000000002E-2</c:v>
                </c:pt>
                <c:pt idx="156">
                  <c:v>4.0500000000000001E-2</c:v>
                </c:pt>
                <c:pt idx="157">
                  <c:v>3.9E-2</c:v>
                </c:pt>
                <c:pt idx="158">
                  <c:v>3.8100000000000002E-2</c:v>
                </c:pt>
                <c:pt idx="159">
                  <c:v>3.9599999999999996E-2</c:v>
                </c:pt>
                <c:pt idx="160">
                  <c:v>3.5699999999999996E-2</c:v>
                </c:pt>
                <c:pt idx="161">
                  <c:v>3.3300000000000003E-2</c:v>
                </c:pt>
                <c:pt idx="162">
                  <c:v>3.9800000000000002E-2</c:v>
                </c:pt>
                <c:pt idx="163">
                  <c:v>4.4500000000000005E-2</c:v>
                </c:pt>
                <c:pt idx="164">
                  <c:v>4.2699999999999995E-2</c:v>
                </c:pt>
                <c:pt idx="165">
                  <c:v>4.2900000000000001E-2</c:v>
                </c:pt>
                <c:pt idx="166">
                  <c:v>4.2999999999999997E-2</c:v>
                </c:pt>
                <c:pt idx="167">
                  <c:v>4.2699999999999995E-2</c:v>
                </c:pt>
                <c:pt idx="168">
                  <c:v>4.1500000000000002E-2</c:v>
                </c:pt>
                <c:pt idx="169">
                  <c:v>4.0800000000000003E-2</c:v>
                </c:pt>
                <c:pt idx="170">
                  <c:v>3.8300000000000001E-2</c:v>
                </c:pt>
                <c:pt idx="171">
                  <c:v>4.3499999999999997E-2</c:v>
                </c:pt>
                <c:pt idx="172">
                  <c:v>4.7199999999999999E-2</c:v>
                </c:pt>
                <c:pt idx="173">
                  <c:v>4.7300000000000002E-2</c:v>
                </c:pt>
                <c:pt idx="174">
                  <c:v>4.4999999999999998E-2</c:v>
                </c:pt>
                <c:pt idx="175">
                  <c:v>4.2800000000000005E-2</c:v>
                </c:pt>
                <c:pt idx="176">
                  <c:v>4.1299999999999996E-2</c:v>
                </c:pt>
                <c:pt idx="177">
                  <c:v>4.0999999999999995E-2</c:v>
                </c:pt>
                <c:pt idx="178">
                  <c:v>4.1900000000000007E-2</c:v>
                </c:pt>
                <c:pt idx="179">
                  <c:v>4.2300000000000004E-2</c:v>
                </c:pt>
                <c:pt idx="180">
                  <c:v>4.2199999999999994E-2</c:v>
                </c:pt>
                <c:pt idx="181">
                  <c:v>4.1700000000000001E-2</c:v>
                </c:pt>
                <c:pt idx="182">
                  <c:v>4.4999999999999998E-2</c:v>
                </c:pt>
                <c:pt idx="183">
                  <c:v>4.3400000000000001E-2</c:v>
                </c:pt>
                <c:pt idx="184">
                  <c:v>4.1399999999999999E-2</c:v>
                </c:pt>
                <c:pt idx="185">
                  <c:v>0.04</c:v>
                </c:pt>
                <c:pt idx="186">
                  <c:v>4.1799999999999997E-2</c:v>
                </c:pt>
                <c:pt idx="187">
                  <c:v>4.2599999999999999E-2</c:v>
                </c:pt>
                <c:pt idx="188">
                  <c:v>4.2000000000000003E-2</c:v>
                </c:pt>
                <c:pt idx="189">
                  <c:v>4.4600000000000001E-2</c:v>
                </c:pt>
                <c:pt idx="190">
                  <c:v>4.5400000000000003E-2</c:v>
                </c:pt>
                <c:pt idx="191">
                  <c:v>4.4699999999999997E-2</c:v>
                </c:pt>
                <c:pt idx="192">
                  <c:v>4.4199999999999996E-2</c:v>
                </c:pt>
                <c:pt idx="193">
                  <c:v>4.5700000000000005E-2</c:v>
                </c:pt>
                <c:pt idx="194">
                  <c:v>4.7199999999999999E-2</c:v>
                </c:pt>
                <c:pt idx="195">
                  <c:v>4.99E-2</c:v>
                </c:pt>
                <c:pt idx="196">
                  <c:v>5.1100000000000007E-2</c:v>
                </c:pt>
                <c:pt idx="197">
                  <c:v>5.1100000000000007E-2</c:v>
                </c:pt>
                <c:pt idx="198">
                  <c:v>5.0900000000000001E-2</c:v>
                </c:pt>
                <c:pt idx="199">
                  <c:v>4.8799999999999996E-2</c:v>
                </c:pt>
                <c:pt idx="200">
                  <c:v>4.7199999999999999E-2</c:v>
                </c:pt>
                <c:pt idx="201">
                  <c:v>4.7300000000000002E-2</c:v>
                </c:pt>
                <c:pt idx="202">
                  <c:v>4.5999999999999999E-2</c:v>
                </c:pt>
                <c:pt idx="203">
                  <c:v>4.5599999999999995E-2</c:v>
                </c:pt>
                <c:pt idx="204">
                  <c:v>4.7599999999999996E-2</c:v>
                </c:pt>
                <c:pt idx="205">
                  <c:v>4.7199999999999999E-2</c:v>
                </c:pt>
                <c:pt idx="206">
                  <c:v>4.5599999999999995E-2</c:v>
                </c:pt>
                <c:pt idx="207">
                  <c:v>4.6900000000000004E-2</c:v>
                </c:pt>
                <c:pt idx="208">
                  <c:v>4.7500000000000001E-2</c:v>
                </c:pt>
                <c:pt idx="209">
                  <c:v>5.0999999999999997E-2</c:v>
                </c:pt>
                <c:pt idx="210">
                  <c:v>0.05</c:v>
                </c:pt>
                <c:pt idx="211">
                  <c:v>4.6699999999999998E-2</c:v>
                </c:pt>
                <c:pt idx="212">
                  <c:v>4.5199999999999997E-2</c:v>
                </c:pt>
                <c:pt idx="213">
                  <c:v>4.53E-2</c:v>
                </c:pt>
                <c:pt idx="214">
                  <c:v>4.1500000000000002E-2</c:v>
                </c:pt>
                <c:pt idx="215">
                  <c:v>4.0999999999999995E-2</c:v>
                </c:pt>
                <c:pt idx="216">
                  <c:v>3.7400000000000003E-2</c:v>
                </c:pt>
                <c:pt idx="217">
                  <c:v>3.7400000000000003E-2</c:v>
                </c:pt>
                <c:pt idx="218">
                  <c:v>3.5099999999999999E-2</c:v>
                </c:pt>
                <c:pt idx="219">
                  <c:v>3.6799999999999999E-2</c:v>
                </c:pt>
                <c:pt idx="220">
                  <c:v>3.8800000000000001E-2</c:v>
                </c:pt>
                <c:pt idx="221">
                  <c:v>4.0999999999999995E-2</c:v>
                </c:pt>
                <c:pt idx="222">
                  <c:v>4.0099999999999997E-2</c:v>
                </c:pt>
                <c:pt idx="223">
                  <c:v>3.8900000000000004E-2</c:v>
                </c:pt>
                <c:pt idx="224">
                  <c:v>3.6900000000000002E-2</c:v>
                </c:pt>
                <c:pt idx="225">
                  <c:v>3.8100000000000002E-2</c:v>
                </c:pt>
                <c:pt idx="226">
                  <c:v>3.5299999999999998E-2</c:v>
                </c:pt>
                <c:pt idx="227">
                  <c:v>2.4199999999999999E-2</c:v>
                </c:pt>
                <c:pt idx="228">
                  <c:v>2.52E-2</c:v>
                </c:pt>
                <c:pt idx="229">
                  <c:v>2.87E-2</c:v>
                </c:pt>
                <c:pt idx="230">
                  <c:v>2.8199999999999999E-2</c:v>
                </c:pt>
                <c:pt idx="231">
                  <c:v>2.9300000000000003E-2</c:v>
                </c:pt>
                <c:pt idx="232">
                  <c:v>3.2899999999999999E-2</c:v>
                </c:pt>
                <c:pt idx="233">
                  <c:v>3.7200000000000004E-2</c:v>
                </c:pt>
                <c:pt idx="234">
                  <c:v>3.56E-2</c:v>
                </c:pt>
                <c:pt idx="235">
                  <c:v>3.5900000000000001E-2</c:v>
                </c:pt>
                <c:pt idx="236">
                  <c:v>3.4000000000000002E-2</c:v>
                </c:pt>
                <c:pt idx="237">
                  <c:v>3.39E-2</c:v>
                </c:pt>
                <c:pt idx="238">
                  <c:v>3.4000000000000002E-2</c:v>
                </c:pt>
                <c:pt idx="239">
                  <c:v>3.5900000000000001E-2</c:v>
                </c:pt>
                <c:pt idx="240">
                  <c:v>3.73E-2</c:v>
                </c:pt>
                <c:pt idx="241">
                  <c:v>3.6900000000000002E-2</c:v>
                </c:pt>
                <c:pt idx="242">
                  <c:v>3.73E-2</c:v>
                </c:pt>
                <c:pt idx="243">
                  <c:v>3.85E-2</c:v>
                </c:pt>
                <c:pt idx="244">
                  <c:v>3.4200000000000001E-2</c:v>
                </c:pt>
                <c:pt idx="245">
                  <c:v>3.2000000000000001E-2</c:v>
                </c:pt>
                <c:pt idx="246">
                  <c:v>3.0099999999999998E-2</c:v>
                </c:pt>
                <c:pt idx="247">
                  <c:v>2.7000000000000003E-2</c:v>
                </c:pt>
                <c:pt idx="248">
                  <c:v>2.6499999999999999E-2</c:v>
                </c:pt>
                <c:pt idx="249">
                  <c:v>2.5399999999999999E-2</c:v>
                </c:pt>
                <c:pt idx="250">
                  <c:v>2.76E-2</c:v>
                </c:pt>
                <c:pt idx="251">
                  <c:v>3.2899999999999999E-2</c:v>
                </c:pt>
                <c:pt idx="252">
                  <c:v>3.39E-2</c:v>
                </c:pt>
                <c:pt idx="253">
                  <c:v>3.5799999999999998E-2</c:v>
                </c:pt>
                <c:pt idx="254">
                  <c:v>3.4099999999999998E-2</c:v>
                </c:pt>
                <c:pt idx="255">
                  <c:v>3.4599999999999999E-2</c:v>
                </c:pt>
                <c:pt idx="256">
                  <c:v>3.1699999999999999E-2</c:v>
                </c:pt>
                <c:pt idx="257">
                  <c:v>0.03</c:v>
                </c:pt>
                <c:pt idx="258">
                  <c:v>0.03</c:v>
                </c:pt>
                <c:pt idx="259">
                  <c:v>2.3E-2</c:v>
                </c:pt>
                <c:pt idx="260">
                  <c:v>1.9799999999999998E-2</c:v>
                </c:pt>
                <c:pt idx="261">
                  <c:v>2.1499999999999998E-2</c:v>
                </c:pt>
                <c:pt idx="262">
                  <c:v>2.0099999999999996E-2</c:v>
                </c:pt>
                <c:pt idx="263">
                  <c:v>1.9799999999999998E-2</c:v>
                </c:pt>
                <c:pt idx="264">
                  <c:v>1.9699999999999999E-2</c:v>
                </c:pt>
                <c:pt idx="265">
                  <c:v>1.9699999999999999E-2</c:v>
                </c:pt>
                <c:pt idx="266">
                  <c:v>2.1700000000000001E-2</c:v>
                </c:pt>
                <c:pt idx="267">
                  <c:v>2.0499999999999997E-2</c:v>
                </c:pt>
                <c:pt idx="268">
                  <c:v>1.8000000000000002E-2</c:v>
                </c:pt>
                <c:pt idx="269">
                  <c:v>1.6200000000000003E-2</c:v>
                </c:pt>
                <c:pt idx="270">
                  <c:v>1.5300000000000001E-2</c:v>
                </c:pt>
                <c:pt idx="271">
                  <c:v>1.6799999999999999E-2</c:v>
                </c:pt>
                <c:pt idx="272">
                  <c:v>1.72E-2</c:v>
                </c:pt>
                <c:pt idx="273">
                  <c:v>1.7500000000000002E-2</c:v>
                </c:pt>
                <c:pt idx="274">
                  <c:v>1.6500000000000001E-2</c:v>
                </c:pt>
                <c:pt idx="275">
                  <c:v>1.72E-2</c:v>
                </c:pt>
                <c:pt idx="276">
                  <c:v>1.9099999999999999E-2</c:v>
                </c:pt>
                <c:pt idx="277">
                  <c:v>1.9799999999999998E-2</c:v>
                </c:pt>
                <c:pt idx="278">
                  <c:v>1.9599999999999999E-2</c:v>
                </c:pt>
                <c:pt idx="279">
                  <c:v>1.7600000000000001E-2</c:v>
                </c:pt>
                <c:pt idx="280">
                  <c:v>1.9299999999999998E-2</c:v>
                </c:pt>
                <c:pt idx="281">
                  <c:v>2.3E-2</c:v>
                </c:pt>
                <c:pt idx="282">
                  <c:v>2.58E-2</c:v>
                </c:pt>
                <c:pt idx="283">
                  <c:v>2.7400000000000001E-2</c:v>
                </c:pt>
                <c:pt idx="284">
                  <c:v>2.81E-2</c:v>
                </c:pt>
                <c:pt idx="285">
                  <c:v>2.6200000000000001E-2</c:v>
                </c:pt>
                <c:pt idx="286">
                  <c:v>2.7200000000000002E-2</c:v>
                </c:pt>
                <c:pt idx="287">
                  <c:v>2.8999999999999998E-2</c:v>
                </c:pt>
                <c:pt idx="288">
                  <c:v>2.86E-2</c:v>
                </c:pt>
                <c:pt idx="289">
                  <c:v>2.7099999999999999E-2</c:v>
                </c:pt>
                <c:pt idx="290">
                  <c:v>2.7200000000000002E-2</c:v>
                </c:pt>
                <c:pt idx="291">
                  <c:v>2.7099999999999999E-2</c:v>
                </c:pt>
                <c:pt idx="292">
                  <c:v>2.5600000000000001E-2</c:v>
                </c:pt>
                <c:pt idx="293">
                  <c:v>2.6000000000000002E-2</c:v>
                </c:pt>
                <c:pt idx="294">
                  <c:v>2.5399999999999999E-2</c:v>
                </c:pt>
                <c:pt idx="295">
                  <c:v>2.4199999999999999E-2</c:v>
                </c:pt>
                <c:pt idx="296">
                  <c:v>2.53E-2</c:v>
                </c:pt>
                <c:pt idx="297">
                  <c:v>2.3E-2</c:v>
                </c:pt>
                <c:pt idx="298">
                  <c:v>2.3300000000000001E-2</c:v>
                </c:pt>
                <c:pt idx="299">
                  <c:v>2.2099999999999998E-2</c:v>
                </c:pt>
                <c:pt idx="300">
                  <c:v>1.8799999999999997E-2</c:v>
                </c:pt>
                <c:pt idx="301">
                  <c:v>1.9799999999999998E-2</c:v>
                </c:pt>
                <c:pt idx="302">
                  <c:v>2.0400000000000001E-2</c:v>
                </c:pt>
                <c:pt idx="303">
                  <c:v>1.9400000000000001E-2</c:v>
                </c:pt>
                <c:pt idx="304">
                  <c:v>2.2000000000000002E-2</c:v>
                </c:pt>
                <c:pt idx="305">
                  <c:v>2.3599999999999999E-2</c:v>
                </c:pt>
                <c:pt idx="306">
                  <c:v>2.3199999999999998E-2</c:v>
                </c:pt>
                <c:pt idx="307">
                  <c:v>2.1700000000000001E-2</c:v>
                </c:pt>
                <c:pt idx="308">
                  <c:v>2.1700000000000001E-2</c:v>
                </c:pt>
                <c:pt idx="309">
                  <c:v>2.07E-2</c:v>
                </c:pt>
                <c:pt idx="310">
                  <c:v>2.2599999999999999E-2</c:v>
                </c:pt>
                <c:pt idx="311">
                  <c:v>2.2400000000000003E-2</c:v>
                </c:pt>
                <c:pt idx="312">
                  <c:v>2.0899999999999998E-2</c:v>
                </c:pt>
                <c:pt idx="313">
                  <c:v>1.78E-2</c:v>
                </c:pt>
                <c:pt idx="314">
                  <c:v>1.89E-2</c:v>
                </c:pt>
                <c:pt idx="315">
                  <c:v>1.8100000000000002E-2</c:v>
                </c:pt>
                <c:pt idx="316">
                  <c:v>1.8100000000000002E-2</c:v>
                </c:pt>
                <c:pt idx="317">
                  <c:v>1.6399999999999998E-2</c:v>
                </c:pt>
                <c:pt idx="318">
                  <c:v>1.4999999999999999E-2</c:v>
                </c:pt>
                <c:pt idx="319">
                  <c:v>1.5600000000000001E-2</c:v>
                </c:pt>
                <c:pt idx="320">
                  <c:v>1.6299999999999999E-2</c:v>
                </c:pt>
                <c:pt idx="321">
                  <c:v>1.7600000000000001E-2</c:v>
                </c:pt>
                <c:pt idx="322">
                  <c:v>2.1400000000000002E-2</c:v>
                </c:pt>
                <c:pt idx="323">
                  <c:v>2.4900000000000002E-2</c:v>
                </c:pt>
                <c:pt idx="324">
                  <c:v>2.4300000000000002E-2</c:v>
                </c:pt>
                <c:pt idx="325">
                  <c:v>2.4199999999999999E-2</c:v>
                </c:pt>
                <c:pt idx="326">
                  <c:v>2.4799999999999999E-2</c:v>
                </c:pt>
                <c:pt idx="327">
                  <c:v>2.3E-2</c:v>
                </c:pt>
                <c:pt idx="328">
                  <c:v>2.3E-2</c:v>
                </c:pt>
                <c:pt idx="329">
                  <c:v>2.1899999999999999E-2</c:v>
                </c:pt>
                <c:pt idx="330">
                  <c:v>2.3199999999999998E-2</c:v>
                </c:pt>
                <c:pt idx="331">
                  <c:v>2.2099999999999998E-2</c:v>
                </c:pt>
                <c:pt idx="332">
                  <c:v>2.2000000000000002E-2</c:v>
                </c:pt>
                <c:pt idx="333">
                  <c:v>2.3599999999999999E-2</c:v>
                </c:pt>
                <c:pt idx="334">
                  <c:v>2.35E-2</c:v>
                </c:pt>
                <c:pt idx="335">
                  <c:v>2.4E-2</c:v>
                </c:pt>
                <c:pt idx="336">
                  <c:v>2.58E-2</c:v>
                </c:pt>
                <c:pt idx="337">
                  <c:v>2.86E-2</c:v>
                </c:pt>
                <c:pt idx="338">
                  <c:v>2.8399999999999998E-2</c:v>
                </c:pt>
                <c:pt idx="339">
                  <c:v>2.87E-2</c:v>
                </c:pt>
                <c:pt idx="340">
                  <c:v>2.98E-2</c:v>
                </c:pt>
                <c:pt idx="341">
                  <c:v>2.9100000000000001E-2</c:v>
                </c:pt>
                <c:pt idx="342">
                  <c:v>2.8900000000000002E-2</c:v>
                </c:pt>
                <c:pt idx="343">
                  <c:v>2.8900000000000002E-2</c:v>
                </c:pt>
                <c:pt idx="344">
                  <c:v>0.03</c:v>
                </c:pt>
                <c:pt idx="345">
                  <c:v>3.15E-2</c:v>
                </c:pt>
                <c:pt idx="346">
                  <c:v>3.1200000000000002E-2</c:v>
                </c:pt>
                <c:pt idx="347">
                  <c:v>2.8300000000000002E-2</c:v>
                </c:pt>
                <c:pt idx="348">
                  <c:v>2.7099999999999999E-2</c:v>
                </c:pt>
                <c:pt idx="349">
                  <c:v>2.6800000000000001E-2</c:v>
                </c:pt>
                <c:pt idx="350">
                  <c:v>2.5699999999999997E-2</c:v>
                </c:pt>
                <c:pt idx="351">
                  <c:v>2.53E-2</c:v>
                </c:pt>
                <c:pt idx="352">
                  <c:v>2.4E-2</c:v>
                </c:pt>
                <c:pt idx="353">
                  <c:v>2.07E-2</c:v>
                </c:pt>
                <c:pt idx="354">
                  <c:v>2.06E-2</c:v>
                </c:pt>
                <c:pt idx="355">
                  <c:v>1.6299999999999999E-2</c:v>
                </c:pt>
                <c:pt idx="356">
                  <c:v>1.7000000000000001E-2</c:v>
                </c:pt>
                <c:pt idx="357">
                  <c:v>1.7100000000000001E-2</c:v>
                </c:pt>
                <c:pt idx="358">
                  <c:v>1.8100000000000002E-2</c:v>
                </c:pt>
                <c:pt idx="359">
                  <c:v>1.8600000000000002E-2</c:v>
                </c:pt>
                <c:pt idx="360">
                  <c:v>1.7600000000000001E-2</c:v>
                </c:pt>
                <c:pt idx="361">
                  <c:v>1.4999999999999999E-2</c:v>
                </c:pt>
                <c:pt idx="362">
                  <c:v>8.6999999999999994E-3</c:v>
                </c:pt>
                <c:pt idx="363">
                  <c:v>6.6E-3</c:v>
                </c:pt>
                <c:pt idx="364">
                  <c:v>6.7000000000000002E-3</c:v>
                </c:pt>
                <c:pt idx="365">
                  <c:v>7.3000000000000001E-3</c:v>
                </c:pt>
                <c:pt idx="366">
                  <c:v>6.1999999999999998E-3</c:v>
                </c:pt>
                <c:pt idx="367">
                  <c:v>6.5000000000000006E-3</c:v>
                </c:pt>
                <c:pt idx="368">
                  <c:v>6.8000000000000005E-3</c:v>
                </c:pt>
                <c:pt idx="369">
                  <c:v>7.9000000000000008E-3</c:v>
                </c:pt>
                <c:pt idx="370">
                  <c:v>8.6999999999999994E-3</c:v>
                </c:pt>
                <c:pt idx="371">
                  <c:v>9.300000000000001E-3</c:v>
                </c:pt>
                <c:pt idx="372">
                  <c:v>1.0800000000000001E-2</c:v>
                </c:pt>
                <c:pt idx="373">
                  <c:v>1.26E-2</c:v>
                </c:pt>
                <c:pt idx="374">
                  <c:v>1.61E-2</c:v>
                </c:pt>
                <c:pt idx="375">
                  <c:v>1.6399999999999998E-2</c:v>
                </c:pt>
                <c:pt idx="376">
                  <c:v>1.6200000000000003E-2</c:v>
                </c:pt>
                <c:pt idx="377">
                  <c:v>1.52E-2</c:v>
                </c:pt>
                <c:pt idx="378">
                  <c:v>1.32E-2</c:v>
                </c:pt>
                <c:pt idx="379">
                  <c:v>1.2800000000000001E-2</c:v>
                </c:pt>
                <c:pt idx="380">
                  <c:v>1.37E-2</c:v>
                </c:pt>
                <c:pt idx="381">
                  <c:v>1.5800000000000002E-2</c:v>
                </c:pt>
                <c:pt idx="382">
                  <c:v>1.5600000000000001E-2</c:v>
                </c:pt>
                <c:pt idx="383">
                  <c:v>1.47E-2</c:v>
                </c:pt>
                <c:pt idx="384">
                  <c:v>1.7600000000000001E-2</c:v>
                </c:pt>
                <c:pt idx="385">
                  <c:v>1.9299999999999998E-2</c:v>
                </c:pt>
                <c:pt idx="386">
                  <c:v>2.1299999999999999E-2</c:v>
                </c:pt>
                <c:pt idx="387">
                  <c:v>2.75E-2</c:v>
                </c:pt>
                <c:pt idx="388">
                  <c:v>2.8999999999999998E-2</c:v>
                </c:pt>
                <c:pt idx="389">
                  <c:v>3.1400000000000004E-2</c:v>
                </c:pt>
                <c:pt idx="390">
                  <c:v>2.8999999999999998E-2</c:v>
                </c:pt>
                <c:pt idx="391">
                  <c:v>2.8999999999999998E-2</c:v>
                </c:pt>
                <c:pt idx="392">
                  <c:v>3.5200000000000002E-2</c:v>
                </c:pt>
                <c:pt idx="393">
                  <c:v>3.9800000000000002E-2</c:v>
                </c:pt>
                <c:pt idx="394">
                  <c:v>3.8900000000000004E-2</c:v>
                </c:pt>
                <c:pt idx="395">
                  <c:v>3.6200000000000003E-2</c:v>
                </c:pt>
                <c:pt idx="396">
                  <c:v>3.5299999999999998E-2</c:v>
                </c:pt>
                <c:pt idx="397">
                  <c:v>3.7499999999999999E-2</c:v>
                </c:pt>
                <c:pt idx="398">
                  <c:v>3.6600000000000001E-2</c:v>
                </c:pt>
                <c:pt idx="399">
                  <c:v>3.4599999999999999E-2</c:v>
                </c:pt>
                <c:pt idx="400">
                  <c:v>3.5699999999999996E-2</c:v>
                </c:pt>
                <c:pt idx="401">
                  <c:v>3.7499999999999999E-2</c:v>
                </c:pt>
                <c:pt idx="402">
                  <c:v>3.9E-2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404A-4DA9-BA14-6212AD0D2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1604304"/>
        <c:axId val="571601168"/>
        <c:extLst/>
      </c:lineChart>
      <c:dateAx>
        <c:axId val="571604304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ln w="9525">
            <a:solidFill>
              <a:srgbClr val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571601168"/>
        <c:crosses val="autoZero"/>
        <c:auto val="0"/>
        <c:lblOffset val="100"/>
        <c:baseTimeUnit val="months"/>
        <c:majorUnit val="12"/>
        <c:majorTimeUnit val="months"/>
        <c:minorUnit val="12"/>
      </c:dateAx>
      <c:valAx>
        <c:axId val="57160116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9525">
            <a:solidFill>
              <a:srgbClr val="838383">
                <a:lumMod val="50000"/>
              </a:srgbClr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571604304"/>
        <c:crosses val="autoZero"/>
        <c:crossBetween val="between"/>
      </c:valAx>
      <c:valAx>
        <c:axId val="571607440"/>
        <c:scaling>
          <c:orientation val="minMax"/>
          <c:max val="0.1"/>
        </c:scaling>
        <c:delete val="0"/>
        <c:axPos val="r"/>
        <c:numFmt formatCode="0%" sourceLinked="0"/>
        <c:majorTickMark val="out"/>
        <c:minorTickMark val="none"/>
        <c:tickLblPos val="nextTo"/>
        <c:spPr>
          <a:ln>
            <a:solidFill>
              <a:srgbClr val="3D3935"/>
            </a:solidFill>
          </a:ln>
        </c:spPr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en-US"/>
          </a:p>
        </c:txPr>
        <c:crossAx val="571600776"/>
        <c:crosses val="max"/>
        <c:crossBetween val="between"/>
      </c:valAx>
      <c:dateAx>
        <c:axId val="571600776"/>
        <c:scaling>
          <c:orientation val="minMax"/>
        </c:scaling>
        <c:delete val="1"/>
        <c:axPos val="b"/>
        <c:numFmt formatCode="mm/dd/yy;@" sourceLinked="1"/>
        <c:majorTickMark val="out"/>
        <c:minorTickMark val="none"/>
        <c:tickLblPos val="nextTo"/>
        <c:crossAx val="571607440"/>
        <c:crosses val="autoZero"/>
        <c:auto val="1"/>
        <c:lblOffset val="100"/>
        <c:baseTimeUnit val="months"/>
      </c:dateAx>
      <c:spPr>
        <a:noFill/>
        <a:ln w="9525">
          <a:solidFill>
            <a:srgbClr val="3D3935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800672260166749E-2"/>
          <c:y val="5.0315123424737207E-2"/>
          <c:w val="0.9409429657669971"/>
          <c:h val="0.8426897988245458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data!$L$4</c:f>
              <c:strCache>
                <c:ptCount val="1"/>
                <c:pt idx="0">
                  <c:v> recession </c:v>
                </c:pt>
              </c:strCache>
              <c:extLst xmlns:c15="http://schemas.microsoft.com/office/drawing/2012/chart"/>
            </c:strRef>
          </c:tx>
          <c:spPr>
            <a:solidFill>
              <a:srgbClr val="FFFFFF">
                <a:lumMod val="85000"/>
              </a:srgbClr>
            </a:solidFill>
            <a:ln>
              <a:solidFill>
                <a:srgbClr val="FFFFFF">
                  <a:lumMod val="85000"/>
                </a:srgbClr>
              </a:solidFill>
            </a:ln>
          </c:spPr>
          <c:invertIfNegative val="0"/>
          <c:dPt>
            <c:idx val="17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F984-4965-98B8-2C29163E4D6D}"/>
              </c:ext>
            </c:extLst>
          </c:dPt>
          <c:dPt>
            <c:idx val="173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1-F984-4965-98B8-2C29163E4D6D}"/>
              </c:ext>
            </c:extLst>
          </c:dPt>
          <c:dPt>
            <c:idx val="174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F984-4965-98B8-2C29163E4D6D}"/>
              </c:ext>
            </c:extLst>
          </c:dPt>
          <c:dPt>
            <c:idx val="176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3-F984-4965-98B8-2C29163E4D6D}"/>
              </c:ext>
            </c:extLst>
          </c:dPt>
          <c:dPt>
            <c:idx val="177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F984-4965-98B8-2C29163E4D6D}"/>
              </c:ext>
            </c:extLst>
          </c:dPt>
          <c:dPt>
            <c:idx val="321"/>
            <c:invertIfNegative val="0"/>
            <c:bubble3D val="0"/>
            <c:spPr>
              <a:solidFill>
                <a:srgbClr val="FFFFFF">
                  <a:lumMod val="85000"/>
                </a:srgbClr>
              </a:solidFill>
              <a:ln w="12700">
                <a:solidFill>
                  <a:srgbClr val="FFFFFF">
                    <a:lumMod val="85000"/>
                  </a:srgbClr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6-F984-4965-98B8-2C29163E4D6D}"/>
              </c:ext>
            </c:extLst>
          </c:dPt>
          <c:dPt>
            <c:idx val="327"/>
            <c:invertIfNegative val="0"/>
            <c:bubble3D val="0"/>
            <c:spPr>
              <a:solidFill>
                <a:srgbClr val="FFFFFF">
                  <a:lumMod val="85000"/>
                </a:srgbClr>
              </a:solidFill>
              <a:ln w="9525">
                <a:solidFill>
                  <a:srgbClr val="FFFFFF">
                    <a:lumMod val="85000"/>
                  </a:srgbClr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8-F984-4965-98B8-2C29163E4D6D}"/>
              </c:ext>
            </c:extLst>
          </c:dPt>
          <c:dPt>
            <c:idx val="34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984-4965-98B8-2C29163E4D6D}"/>
              </c:ext>
            </c:extLst>
          </c:dPt>
          <c:dPt>
            <c:idx val="34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F984-4965-98B8-2C29163E4D6D}"/>
              </c:ext>
            </c:extLst>
          </c:dPt>
          <c:dPt>
            <c:idx val="34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CC31-4B9C-8829-68219732E272}"/>
              </c:ext>
            </c:extLst>
          </c:dPt>
          <c:dPt>
            <c:idx val="34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9719-438A-A652-3D1D826B40FA}"/>
              </c:ext>
            </c:extLst>
          </c:dPt>
          <c:dPt>
            <c:idx val="34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9AA8-4749-AA17-1265CF654242}"/>
              </c:ext>
            </c:extLst>
          </c:dPt>
          <c:dPt>
            <c:idx val="35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7D86-4372-96CD-FFB7800ADF73}"/>
              </c:ext>
            </c:extLst>
          </c:dPt>
          <c:dPt>
            <c:idx val="35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E047-4807-92B3-E137591B6B33}"/>
              </c:ext>
            </c:extLst>
          </c:dPt>
          <c:dPt>
            <c:idx val="35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9F50-4571-88C3-D367E264C639}"/>
              </c:ext>
            </c:extLst>
          </c:dPt>
          <c:dPt>
            <c:idx val="357"/>
            <c:invertIfNegative val="0"/>
            <c:bubble3D val="0"/>
            <c:spPr>
              <a:solidFill>
                <a:srgbClr val="FFFFFF">
                  <a:lumMod val="85000"/>
                </a:srgbClr>
              </a:solidFill>
              <a:ln w="3175">
                <a:solidFill>
                  <a:srgbClr val="FFFFFF">
                    <a:lumMod val="85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D-FFE5-4CE6-A979-084B9C73BA59}"/>
              </c:ext>
            </c:extLst>
          </c:dPt>
          <c:dPt>
            <c:idx val="35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A8F6-4837-8478-9B493C16D54B}"/>
              </c:ext>
            </c:extLst>
          </c:dPt>
          <c:dPt>
            <c:idx val="36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B597-4DD7-9E48-22F944B821C9}"/>
              </c:ext>
            </c:extLst>
          </c:dPt>
          <c:dPt>
            <c:idx val="36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53C4-42EB-9FE5-1D5CD8C0628A}"/>
              </c:ext>
            </c:extLst>
          </c:dPt>
          <c:dPt>
            <c:idx val="36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4780-47F1-8F52-7A7B8B5CD7A9}"/>
              </c:ext>
            </c:extLst>
          </c:dPt>
          <c:dPt>
            <c:idx val="363"/>
            <c:invertIfNegative val="0"/>
            <c:bubble3D val="0"/>
            <c:spPr>
              <a:solidFill>
                <a:srgbClr val="FFFFFF">
                  <a:lumMod val="85000"/>
                </a:srgbClr>
              </a:solidFill>
              <a:ln w="12700">
                <a:solidFill>
                  <a:srgbClr val="FFFFFF">
                    <a:lumMod val="85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7-B841-404D-AB81-D38B0B3F2DF7}"/>
              </c:ext>
            </c:extLst>
          </c:dPt>
          <c:dPt>
            <c:idx val="36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B4A6-4B78-94D6-570561BEA403}"/>
              </c:ext>
            </c:extLst>
          </c:dPt>
          <c:cat>
            <c:numRef>
              <c:f>data!$A$386:$A$817</c:f>
              <c:numCache>
                <c:formatCode>mm/dd/yy;@</c:formatCode>
                <c:ptCount val="432"/>
                <c:pt idx="0">
                  <c:v>32904</c:v>
                </c:pt>
                <c:pt idx="1">
                  <c:v>32932</c:v>
                </c:pt>
                <c:pt idx="2">
                  <c:v>32963</c:v>
                </c:pt>
                <c:pt idx="3">
                  <c:v>32993</c:v>
                </c:pt>
                <c:pt idx="4">
                  <c:v>33024</c:v>
                </c:pt>
                <c:pt idx="5">
                  <c:v>33054</c:v>
                </c:pt>
                <c:pt idx="6">
                  <c:v>33085</c:v>
                </c:pt>
                <c:pt idx="7">
                  <c:v>33116</c:v>
                </c:pt>
                <c:pt idx="8">
                  <c:v>33146</c:v>
                </c:pt>
                <c:pt idx="9">
                  <c:v>33177</c:v>
                </c:pt>
                <c:pt idx="10">
                  <c:v>33207</c:v>
                </c:pt>
                <c:pt idx="11">
                  <c:v>33238</c:v>
                </c:pt>
                <c:pt idx="12">
                  <c:v>33269</c:v>
                </c:pt>
                <c:pt idx="13">
                  <c:v>33297</c:v>
                </c:pt>
                <c:pt idx="14">
                  <c:v>33328</c:v>
                </c:pt>
                <c:pt idx="15">
                  <c:v>33358</c:v>
                </c:pt>
                <c:pt idx="16">
                  <c:v>33389</c:v>
                </c:pt>
                <c:pt idx="17">
                  <c:v>33419</c:v>
                </c:pt>
                <c:pt idx="18">
                  <c:v>33450</c:v>
                </c:pt>
                <c:pt idx="19">
                  <c:v>33481</c:v>
                </c:pt>
                <c:pt idx="20">
                  <c:v>33511</c:v>
                </c:pt>
                <c:pt idx="21">
                  <c:v>33542</c:v>
                </c:pt>
                <c:pt idx="22">
                  <c:v>33572</c:v>
                </c:pt>
                <c:pt idx="23">
                  <c:v>33603</c:v>
                </c:pt>
                <c:pt idx="24">
                  <c:v>33634</c:v>
                </c:pt>
                <c:pt idx="25">
                  <c:v>33663</c:v>
                </c:pt>
                <c:pt idx="26">
                  <c:v>33694</c:v>
                </c:pt>
                <c:pt idx="27">
                  <c:v>33724</c:v>
                </c:pt>
                <c:pt idx="28">
                  <c:v>33755</c:v>
                </c:pt>
                <c:pt idx="29">
                  <c:v>33785</c:v>
                </c:pt>
                <c:pt idx="30">
                  <c:v>33816</c:v>
                </c:pt>
                <c:pt idx="31">
                  <c:v>33847</c:v>
                </c:pt>
                <c:pt idx="32">
                  <c:v>33877</c:v>
                </c:pt>
                <c:pt idx="33">
                  <c:v>33908</c:v>
                </c:pt>
                <c:pt idx="34">
                  <c:v>33938</c:v>
                </c:pt>
                <c:pt idx="35">
                  <c:v>33969</c:v>
                </c:pt>
                <c:pt idx="36">
                  <c:v>34000</c:v>
                </c:pt>
                <c:pt idx="37">
                  <c:v>34028</c:v>
                </c:pt>
                <c:pt idx="38">
                  <c:v>34059</c:v>
                </c:pt>
                <c:pt idx="39">
                  <c:v>34089</c:v>
                </c:pt>
                <c:pt idx="40">
                  <c:v>34120</c:v>
                </c:pt>
                <c:pt idx="41">
                  <c:v>34150</c:v>
                </c:pt>
                <c:pt idx="42">
                  <c:v>34181</c:v>
                </c:pt>
                <c:pt idx="43">
                  <c:v>34212</c:v>
                </c:pt>
                <c:pt idx="44">
                  <c:v>34242</c:v>
                </c:pt>
                <c:pt idx="45">
                  <c:v>34273</c:v>
                </c:pt>
                <c:pt idx="46">
                  <c:v>34303</c:v>
                </c:pt>
                <c:pt idx="47">
                  <c:v>34334</c:v>
                </c:pt>
                <c:pt idx="48">
                  <c:v>34365</c:v>
                </c:pt>
                <c:pt idx="49">
                  <c:v>34393</c:v>
                </c:pt>
                <c:pt idx="50">
                  <c:v>34424</c:v>
                </c:pt>
                <c:pt idx="51">
                  <c:v>34454</c:v>
                </c:pt>
                <c:pt idx="52">
                  <c:v>34485</c:v>
                </c:pt>
                <c:pt idx="53">
                  <c:v>34515</c:v>
                </c:pt>
                <c:pt idx="54">
                  <c:v>34546</c:v>
                </c:pt>
                <c:pt idx="55">
                  <c:v>34577</c:v>
                </c:pt>
                <c:pt idx="56">
                  <c:v>34607</c:v>
                </c:pt>
                <c:pt idx="57">
                  <c:v>34638</c:v>
                </c:pt>
                <c:pt idx="58">
                  <c:v>34668</c:v>
                </c:pt>
                <c:pt idx="59">
                  <c:v>34699</c:v>
                </c:pt>
                <c:pt idx="60">
                  <c:v>34730</c:v>
                </c:pt>
                <c:pt idx="61">
                  <c:v>34758</c:v>
                </c:pt>
                <c:pt idx="62">
                  <c:v>34789</c:v>
                </c:pt>
                <c:pt idx="63">
                  <c:v>34819</c:v>
                </c:pt>
                <c:pt idx="64">
                  <c:v>34850</c:v>
                </c:pt>
                <c:pt idx="65">
                  <c:v>34880</c:v>
                </c:pt>
                <c:pt idx="66">
                  <c:v>34911</c:v>
                </c:pt>
                <c:pt idx="67">
                  <c:v>34942</c:v>
                </c:pt>
                <c:pt idx="68">
                  <c:v>34972</c:v>
                </c:pt>
                <c:pt idx="69">
                  <c:v>35003</c:v>
                </c:pt>
                <c:pt idx="70">
                  <c:v>35033</c:v>
                </c:pt>
                <c:pt idx="71">
                  <c:v>35064</c:v>
                </c:pt>
                <c:pt idx="72">
                  <c:v>35095</c:v>
                </c:pt>
                <c:pt idx="73">
                  <c:v>35124</c:v>
                </c:pt>
                <c:pt idx="74">
                  <c:v>35155</c:v>
                </c:pt>
                <c:pt idx="75">
                  <c:v>35185</c:v>
                </c:pt>
                <c:pt idx="76">
                  <c:v>35216</c:v>
                </c:pt>
                <c:pt idx="77">
                  <c:v>35246</c:v>
                </c:pt>
                <c:pt idx="78">
                  <c:v>35277</c:v>
                </c:pt>
                <c:pt idx="79">
                  <c:v>35308</c:v>
                </c:pt>
                <c:pt idx="80">
                  <c:v>35338</c:v>
                </c:pt>
                <c:pt idx="81">
                  <c:v>35369</c:v>
                </c:pt>
                <c:pt idx="82">
                  <c:v>35399</c:v>
                </c:pt>
                <c:pt idx="83">
                  <c:v>35430</c:v>
                </c:pt>
                <c:pt idx="84">
                  <c:v>35461</c:v>
                </c:pt>
                <c:pt idx="85">
                  <c:v>35489</c:v>
                </c:pt>
                <c:pt idx="86">
                  <c:v>35520</c:v>
                </c:pt>
                <c:pt idx="87">
                  <c:v>35550</c:v>
                </c:pt>
                <c:pt idx="88">
                  <c:v>35581</c:v>
                </c:pt>
                <c:pt idx="89">
                  <c:v>35611</c:v>
                </c:pt>
                <c:pt idx="90">
                  <c:v>35642</c:v>
                </c:pt>
                <c:pt idx="91">
                  <c:v>35673</c:v>
                </c:pt>
                <c:pt idx="92">
                  <c:v>35703</c:v>
                </c:pt>
                <c:pt idx="93">
                  <c:v>35734</c:v>
                </c:pt>
                <c:pt idx="94">
                  <c:v>35764</c:v>
                </c:pt>
                <c:pt idx="95">
                  <c:v>35795</c:v>
                </c:pt>
                <c:pt idx="96">
                  <c:v>35826</c:v>
                </c:pt>
                <c:pt idx="97">
                  <c:v>35854</c:v>
                </c:pt>
                <c:pt idx="98">
                  <c:v>35885</c:v>
                </c:pt>
                <c:pt idx="99">
                  <c:v>35915</c:v>
                </c:pt>
                <c:pt idx="100">
                  <c:v>35946</c:v>
                </c:pt>
                <c:pt idx="101">
                  <c:v>35976</c:v>
                </c:pt>
                <c:pt idx="102">
                  <c:v>36007</c:v>
                </c:pt>
                <c:pt idx="103">
                  <c:v>36038</c:v>
                </c:pt>
                <c:pt idx="104">
                  <c:v>36068</c:v>
                </c:pt>
                <c:pt idx="105">
                  <c:v>36099</c:v>
                </c:pt>
                <c:pt idx="106">
                  <c:v>36129</c:v>
                </c:pt>
                <c:pt idx="107">
                  <c:v>36160</c:v>
                </c:pt>
                <c:pt idx="108">
                  <c:v>36191</c:v>
                </c:pt>
                <c:pt idx="109">
                  <c:v>36219</c:v>
                </c:pt>
                <c:pt idx="110">
                  <c:v>36250</c:v>
                </c:pt>
                <c:pt idx="111">
                  <c:v>36280</c:v>
                </c:pt>
                <c:pt idx="112">
                  <c:v>36311</c:v>
                </c:pt>
                <c:pt idx="113">
                  <c:v>36341</c:v>
                </c:pt>
                <c:pt idx="114">
                  <c:v>36372</c:v>
                </c:pt>
                <c:pt idx="115">
                  <c:v>36403</c:v>
                </c:pt>
                <c:pt idx="116">
                  <c:v>36433</c:v>
                </c:pt>
                <c:pt idx="117">
                  <c:v>36464</c:v>
                </c:pt>
                <c:pt idx="118">
                  <c:v>36494</c:v>
                </c:pt>
                <c:pt idx="119">
                  <c:v>36525</c:v>
                </c:pt>
                <c:pt idx="120">
                  <c:v>36556</c:v>
                </c:pt>
                <c:pt idx="121">
                  <c:v>36585</c:v>
                </c:pt>
                <c:pt idx="122">
                  <c:v>36616</c:v>
                </c:pt>
                <c:pt idx="123">
                  <c:v>36646</c:v>
                </c:pt>
                <c:pt idx="124">
                  <c:v>36677</c:v>
                </c:pt>
                <c:pt idx="125">
                  <c:v>36707</c:v>
                </c:pt>
                <c:pt idx="126">
                  <c:v>36738</c:v>
                </c:pt>
                <c:pt idx="127">
                  <c:v>36769</c:v>
                </c:pt>
                <c:pt idx="128">
                  <c:v>36799</c:v>
                </c:pt>
                <c:pt idx="129">
                  <c:v>36830</c:v>
                </c:pt>
                <c:pt idx="130">
                  <c:v>36860</c:v>
                </c:pt>
                <c:pt idx="131">
                  <c:v>36891</c:v>
                </c:pt>
                <c:pt idx="132">
                  <c:v>36922</c:v>
                </c:pt>
                <c:pt idx="133">
                  <c:v>36950</c:v>
                </c:pt>
                <c:pt idx="134">
                  <c:v>36981</c:v>
                </c:pt>
                <c:pt idx="135">
                  <c:v>37011</c:v>
                </c:pt>
                <c:pt idx="136">
                  <c:v>37042</c:v>
                </c:pt>
                <c:pt idx="137">
                  <c:v>37072</c:v>
                </c:pt>
                <c:pt idx="138">
                  <c:v>37103</c:v>
                </c:pt>
                <c:pt idx="139">
                  <c:v>37134</c:v>
                </c:pt>
                <c:pt idx="140">
                  <c:v>37164</c:v>
                </c:pt>
                <c:pt idx="141">
                  <c:v>37195</c:v>
                </c:pt>
                <c:pt idx="142">
                  <c:v>37225</c:v>
                </c:pt>
                <c:pt idx="143">
                  <c:v>37256</c:v>
                </c:pt>
                <c:pt idx="144">
                  <c:v>37287</c:v>
                </c:pt>
                <c:pt idx="145">
                  <c:v>37315</c:v>
                </c:pt>
                <c:pt idx="146">
                  <c:v>37346</c:v>
                </c:pt>
                <c:pt idx="147">
                  <c:v>37376</c:v>
                </c:pt>
                <c:pt idx="148">
                  <c:v>37407</c:v>
                </c:pt>
                <c:pt idx="149">
                  <c:v>37437</c:v>
                </c:pt>
                <c:pt idx="150">
                  <c:v>37468</c:v>
                </c:pt>
                <c:pt idx="151">
                  <c:v>37499</c:v>
                </c:pt>
                <c:pt idx="152">
                  <c:v>37529</c:v>
                </c:pt>
                <c:pt idx="153">
                  <c:v>37560</c:v>
                </c:pt>
                <c:pt idx="154">
                  <c:v>37590</c:v>
                </c:pt>
                <c:pt idx="155">
                  <c:v>37621</c:v>
                </c:pt>
                <c:pt idx="156">
                  <c:v>37652</c:v>
                </c:pt>
                <c:pt idx="157">
                  <c:v>37680</c:v>
                </c:pt>
                <c:pt idx="158">
                  <c:v>37711</c:v>
                </c:pt>
                <c:pt idx="159">
                  <c:v>37741</c:v>
                </c:pt>
                <c:pt idx="160">
                  <c:v>37772</c:v>
                </c:pt>
                <c:pt idx="161">
                  <c:v>37802</c:v>
                </c:pt>
                <c:pt idx="162">
                  <c:v>37833</c:v>
                </c:pt>
                <c:pt idx="163">
                  <c:v>37864</c:v>
                </c:pt>
                <c:pt idx="164">
                  <c:v>37894</c:v>
                </c:pt>
                <c:pt idx="165">
                  <c:v>37925</c:v>
                </c:pt>
                <c:pt idx="166">
                  <c:v>37955</c:v>
                </c:pt>
                <c:pt idx="167">
                  <c:v>37986</c:v>
                </c:pt>
                <c:pt idx="168">
                  <c:v>38017</c:v>
                </c:pt>
                <c:pt idx="169">
                  <c:v>38046</c:v>
                </c:pt>
                <c:pt idx="170">
                  <c:v>38077</c:v>
                </c:pt>
                <c:pt idx="171">
                  <c:v>38107</c:v>
                </c:pt>
                <c:pt idx="172">
                  <c:v>38138</c:v>
                </c:pt>
                <c:pt idx="173">
                  <c:v>38168</c:v>
                </c:pt>
                <c:pt idx="174">
                  <c:v>38199</c:v>
                </c:pt>
                <c:pt idx="175">
                  <c:v>38230</c:v>
                </c:pt>
                <c:pt idx="176">
                  <c:v>38260</c:v>
                </c:pt>
                <c:pt idx="177">
                  <c:v>38291</c:v>
                </c:pt>
                <c:pt idx="178">
                  <c:v>38321</c:v>
                </c:pt>
                <c:pt idx="179">
                  <c:v>38352</c:v>
                </c:pt>
                <c:pt idx="180">
                  <c:v>38383</c:v>
                </c:pt>
                <c:pt idx="181">
                  <c:v>38411</c:v>
                </c:pt>
                <c:pt idx="182">
                  <c:v>38442</c:v>
                </c:pt>
                <c:pt idx="183">
                  <c:v>38472</c:v>
                </c:pt>
                <c:pt idx="184">
                  <c:v>38503</c:v>
                </c:pt>
                <c:pt idx="185">
                  <c:v>38533</c:v>
                </c:pt>
                <c:pt idx="186">
                  <c:v>38564</c:v>
                </c:pt>
                <c:pt idx="187">
                  <c:v>38595</c:v>
                </c:pt>
                <c:pt idx="188">
                  <c:v>38625</c:v>
                </c:pt>
                <c:pt idx="189">
                  <c:v>38656</c:v>
                </c:pt>
                <c:pt idx="190">
                  <c:v>38686</c:v>
                </c:pt>
                <c:pt idx="191">
                  <c:v>38717</c:v>
                </c:pt>
                <c:pt idx="192">
                  <c:v>38748</c:v>
                </c:pt>
                <c:pt idx="193">
                  <c:v>38776</c:v>
                </c:pt>
                <c:pt idx="194">
                  <c:v>38807</c:v>
                </c:pt>
                <c:pt idx="195">
                  <c:v>38837</c:v>
                </c:pt>
                <c:pt idx="196">
                  <c:v>38868</c:v>
                </c:pt>
                <c:pt idx="197">
                  <c:v>38898</c:v>
                </c:pt>
                <c:pt idx="198">
                  <c:v>38929</c:v>
                </c:pt>
                <c:pt idx="199">
                  <c:v>38960</c:v>
                </c:pt>
                <c:pt idx="200">
                  <c:v>38990</c:v>
                </c:pt>
                <c:pt idx="201">
                  <c:v>39021</c:v>
                </c:pt>
                <c:pt idx="202">
                  <c:v>39051</c:v>
                </c:pt>
                <c:pt idx="203">
                  <c:v>39082</c:v>
                </c:pt>
                <c:pt idx="204">
                  <c:v>39113</c:v>
                </c:pt>
                <c:pt idx="205">
                  <c:v>39141</c:v>
                </c:pt>
                <c:pt idx="206">
                  <c:v>39172</c:v>
                </c:pt>
                <c:pt idx="207">
                  <c:v>39202</c:v>
                </c:pt>
                <c:pt idx="208">
                  <c:v>39233</c:v>
                </c:pt>
                <c:pt idx="209">
                  <c:v>39263</c:v>
                </c:pt>
                <c:pt idx="210">
                  <c:v>39294</c:v>
                </c:pt>
                <c:pt idx="211">
                  <c:v>39325</c:v>
                </c:pt>
                <c:pt idx="212">
                  <c:v>39355</c:v>
                </c:pt>
                <c:pt idx="213">
                  <c:v>39386</c:v>
                </c:pt>
                <c:pt idx="214">
                  <c:v>39416</c:v>
                </c:pt>
                <c:pt idx="215">
                  <c:v>39447</c:v>
                </c:pt>
                <c:pt idx="216">
                  <c:v>39478</c:v>
                </c:pt>
                <c:pt idx="217">
                  <c:v>39507</c:v>
                </c:pt>
                <c:pt idx="218">
                  <c:v>39538</c:v>
                </c:pt>
                <c:pt idx="219">
                  <c:v>39568</c:v>
                </c:pt>
                <c:pt idx="220">
                  <c:v>39599</c:v>
                </c:pt>
                <c:pt idx="221">
                  <c:v>39629</c:v>
                </c:pt>
                <c:pt idx="222">
                  <c:v>39660</c:v>
                </c:pt>
                <c:pt idx="223">
                  <c:v>39691</c:v>
                </c:pt>
                <c:pt idx="224">
                  <c:v>39721</c:v>
                </c:pt>
                <c:pt idx="225">
                  <c:v>39752</c:v>
                </c:pt>
                <c:pt idx="226">
                  <c:v>39782</c:v>
                </c:pt>
                <c:pt idx="227">
                  <c:v>39813</c:v>
                </c:pt>
                <c:pt idx="228">
                  <c:v>39844</c:v>
                </c:pt>
                <c:pt idx="229">
                  <c:v>39872</c:v>
                </c:pt>
                <c:pt idx="230">
                  <c:v>39903</c:v>
                </c:pt>
                <c:pt idx="231">
                  <c:v>39933</c:v>
                </c:pt>
                <c:pt idx="232">
                  <c:v>39964</c:v>
                </c:pt>
                <c:pt idx="233">
                  <c:v>39994</c:v>
                </c:pt>
                <c:pt idx="234">
                  <c:v>40025</c:v>
                </c:pt>
                <c:pt idx="235">
                  <c:v>40056</c:v>
                </c:pt>
                <c:pt idx="236">
                  <c:v>40086</c:v>
                </c:pt>
                <c:pt idx="237">
                  <c:v>40117</c:v>
                </c:pt>
                <c:pt idx="238">
                  <c:v>40147</c:v>
                </c:pt>
                <c:pt idx="239">
                  <c:v>40178</c:v>
                </c:pt>
                <c:pt idx="240">
                  <c:v>40209</c:v>
                </c:pt>
                <c:pt idx="241">
                  <c:v>40237</c:v>
                </c:pt>
                <c:pt idx="242">
                  <c:v>40268</c:v>
                </c:pt>
                <c:pt idx="243">
                  <c:v>40298</c:v>
                </c:pt>
                <c:pt idx="244">
                  <c:v>40329</c:v>
                </c:pt>
                <c:pt idx="245">
                  <c:v>40359</c:v>
                </c:pt>
                <c:pt idx="246">
                  <c:v>40390</c:v>
                </c:pt>
                <c:pt idx="247">
                  <c:v>40421</c:v>
                </c:pt>
                <c:pt idx="248">
                  <c:v>40451</c:v>
                </c:pt>
                <c:pt idx="249">
                  <c:v>40482</c:v>
                </c:pt>
                <c:pt idx="250">
                  <c:v>40512</c:v>
                </c:pt>
                <c:pt idx="251">
                  <c:v>40543</c:v>
                </c:pt>
                <c:pt idx="252">
                  <c:v>40574</c:v>
                </c:pt>
                <c:pt idx="253">
                  <c:v>40602</c:v>
                </c:pt>
                <c:pt idx="254">
                  <c:v>40633</c:v>
                </c:pt>
                <c:pt idx="255">
                  <c:v>40663</c:v>
                </c:pt>
                <c:pt idx="256">
                  <c:v>40694</c:v>
                </c:pt>
                <c:pt idx="257">
                  <c:v>40724</c:v>
                </c:pt>
                <c:pt idx="258">
                  <c:v>40755</c:v>
                </c:pt>
                <c:pt idx="259">
                  <c:v>40786</c:v>
                </c:pt>
                <c:pt idx="260">
                  <c:v>40816</c:v>
                </c:pt>
                <c:pt idx="261">
                  <c:v>40847</c:v>
                </c:pt>
                <c:pt idx="262">
                  <c:v>40877</c:v>
                </c:pt>
                <c:pt idx="263">
                  <c:v>40908</c:v>
                </c:pt>
                <c:pt idx="264">
                  <c:v>40939</c:v>
                </c:pt>
                <c:pt idx="265">
                  <c:v>40968</c:v>
                </c:pt>
                <c:pt idx="266">
                  <c:v>40999</c:v>
                </c:pt>
                <c:pt idx="267">
                  <c:v>41029</c:v>
                </c:pt>
                <c:pt idx="268">
                  <c:v>41060</c:v>
                </c:pt>
                <c:pt idx="269">
                  <c:v>41090</c:v>
                </c:pt>
                <c:pt idx="270">
                  <c:v>41121</c:v>
                </c:pt>
                <c:pt idx="271">
                  <c:v>41152</c:v>
                </c:pt>
                <c:pt idx="272">
                  <c:v>41182</c:v>
                </c:pt>
                <c:pt idx="273">
                  <c:v>41213</c:v>
                </c:pt>
                <c:pt idx="274">
                  <c:v>41243</c:v>
                </c:pt>
                <c:pt idx="275">
                  <c:v>41274</c:v>
                </c:pt>
                <c:pt idx="276">
                  <c:v>41305</c:v>
                </c:pt>
                <c:pt idx="277">
                  <c:v>41333</c:v>
                </c:pt>
                <c:pt idx="278">
                  <c:v>41364</c:v>
                </c:pt>
                <c:pt idx="279">
                  <c:v>41394</c:v>
                </c:pt>
                <c:pt idx="280">
                  <c:v>41425</c:v>
                </c:pt>
                <c:pt idx="281">
                  <c:v>41455</c:v>
                </c:pt>
                <c:pt idx="282">
                  <c:v>41486</c:v>
                </c:pt>
                <c:pt idx="283">
                  <c:v>41517</c:v>
                </c:pt>
                <c:pt idx="284">
                  <c:v>41547</c:v>
                </c:pt>
                <c:pt idx="285">
                  <c:v>41578</c:v>
                </c:pt>
                <c:pt idx="286">
                  <c:v>41608</c:v>
                </c:pt>
                <c:pt idx="287">
                  <c:v>41639</c:v>
                </c:pt>
                <c:pt idx="288">
                  <c:v>41670</c:v>
                </c:pt>
                <c:pt idx="289">
                  <c:v>41698</c:v>
                </c:pt>
                <c:pt idx="290">
                  <c:v>41729</c:v>
                </c:pt>
                <c:pt idx="291">
                  <c:v>41759</c:v>
                </c:pt>
                <c:pt idx="292">
                  <c:v>41790</c:v>
                </c:pt>
                <c:pt idx="293">
                  <c:v>41820</c:v>
                </c:pt>
                <c:pt idx="294">
                  <c:v>41851</c:v>
                </c:pt>
                <c:pt idx="295">
                  <c:v>41882</c:v>
                </c:pt>
                <c:pt idx="296">
                  <c:v>41912</c:v>
                </c:pt>
                <c:pt idx="297">
                  <c:v>41943</c:v>
                </c:pt>
                <c:pt idx="298">
                  <c:v>41973</c:v>
                </c:pt>
                <c:pt idx="299">
                  <c:v>42004</c:v>
                </c:pt>
                <c:pt idx="300">
                  <c:v>42035</c:v>
                </c:pt>
                <c:pt idx="301">
                  <c:v>42063</c:v>
                </c:pt>
                <c:pt idx="302">
                  <c:v>42094</c:v>
                </c:pt>
                <c:pt idx="303">
                  <c:v>42124</c:v>
                </c:pt>
                <c:pt idx="304">
                  <c:v>42155</c:v>
                </c:pt>
                <c:pt idx="305">
                  <c:v>42185</c:v>
                </c:pt>
                <c:pt idx="306">
                  <c:v>42216</c:v>
                </c:pt>
                <c:pt idx="307">
                  <c:v>42247</c:v>
                </c:pt>
                <c:pt idx="308">
                  <c:v>42277</c:v>
                </c:pt>
                <c:pt idx="309">
                  <c:v>42308</c:v>
                </c:pt>
                <c:pt idx="310">
                  <c:v>42338</c:v>
                </c:pt>
                <c:pt idx="311">
                  <c:v>42369</c:v>
                </c:pt>
                <c:pt idx="312">
                  <c:v>42400</c:v>
                </c:pt>
                <c:pt idx="313">
                  <c:v>42429</c:v>
                </c:pt>
                <c:pt idx="314">
                  <c:v>42460</c:v>
                </c:pt>
                <c:pt idx="315">
                  <c:v>42490</c:v>
                </c:pt>
                <c:pt idx="316">
                  <c:v>42521</c:v>
                </c:pt>
                <c:pt idx="317">
                  <c:v>42551</c:v>
                </c:pt>
                <c:pt idx="318">
                  <c:v>42582</c:v>
                </c:pt>
                <c:pt idx="319">
                  <c:v>42613</c:v>
                </c:pt>
                <c:pt idx="320">
                  <c:v>42643</c:v>
                </c:pt>
                <c:pt idx="321">
                  <c:v>42674</c:v>
                </c:pt>
                <c:pt idx="322">
                  <c:v>42704</c:v>
                </c:pt>
                <c:pt idx="323">
                  <c:v>42735</c:v>
                </c:pt>
                <c:pt idx="324">
                  <c:v>42766</c:v>
                </c:pt>
                <c:pt idx="325">
                  <c:v>42794</c:v>
                </c:pt>
                <c:pt idx="326">
                  <c:v>42825</c:v>
                </c:pt>
                <c:pt idx="327">
                  <c:v>42855</c:v>
                </c:pt>
                <c:pt idx="328">
                  <c:v>42886</c:v>
                </c:pt>
                <c:pt idx="329">
                  <c:v>42916</c:v>
                </c:pt>
                <c:pt idx="330">
                  <c:v>42947</c:v>
                </c:pt>
                <c:pt idx="331">
                  <c:v>42978</c:v>
                </c:pt>
                <c:pt idx="332">
                  <c:v>43008</c:v>
                </c:pt>
                <c:pt idx="333">
                  <c:v>43039</c:v>
                </c:pt>
                <c:pt idx="334">
                  <c:v>43069</c:v>
                </c:pt>
                <c:pt idx="335">
                  <c:v>43100</c:v>
                </c:pt>
                <c:pt idx="336">
                  <c:v>43131</c:v>
                </c:pt>
                <c:pt idx="337">
                  <c:v>43159</c:v>
                </c:pt>
                <c:pt idx="338">
                  <c:v>43190</c:v>
                </c:pt>
                <c:pt idx="339">
                  <c:v>43220</c:v>
                </c:pt>
                <c:pt idx="340">
                  <c:v>43251</c:v>
                </c:pt>
                <c:pt idx="341">
                  <c:v>43281</c:v>
                </c:pt>
                <c:pt idx="342">
                  <c:v>43312</c:v>
                </c:pt>
                <c:pt idx="343">
                  <c:v>43343</c:v>
                </c:pt>
                <c:pt idx="344">
                  <c:v>43373</c:v>
                </c:pt>
                <c:pt idx="345">
                  <c:v>43404</c:v>
                </c:pt>
                <c:pt idx="346">
                  <c:v>43434</c:v>
                </c:pt>
                <c:pt idx="347">
                  <c:v>43465</c:v>
                </c:pt>
                <c:pt idx="348">
                  <c:v>43496</c:v>
                </c:pt>
                <c:pt idx="349">
                  <c:v>43524</c:v>
                </c:pt>
                <c:pt idx="350">
                  <c:v>43555</c:v>
                </c:pt>
                <c:pt idx="351">
                  <c:v>43585</c:v>
                </c:pt>
                <c:pt idx="352">
                  <c:v>43616</c:v>
                </c:pt>
                <c:pt idx="353">
                  <c:v>43646</c:v>
                </c:pt>
                <c:pt idx="354">
                  <c:v>43677</c:v>
                </c:pt>
                <c:pt idx="355">
                  <c:v>43708</c:v>
                </c:pt>
                <c:pt idx="356">
                  <c:v>43738</c:v>
                </c:pt>
                <c:pt idx="357">
                  <c:v>43769</c:v>
                </c:pt>
                <c:pt idx="358">
                  <c:v>43799</c:v>
                </c:pt>
                <c:pt idx="359">
                  <c:v>43830</c:v>
                </c:pt>
                <c:pt idx="360">
                  <c:v>43861</c:v>
                </c:pt>
                <c:pt idx="361">
                  <c:v>43890</c:v>
                </c:pt>
                <c:pt idx="362">
                  <c:v>43921</c:v>
                </c:pt>
                <c:pt idx="363">
                  <c:v>43951</c:v>
                </c:pt>
                <c:pt idx="364">
                  <c:v>43982</c:v>
                </c:pt>
                <c:pt idx="365">
                  <c:v>44012</c:v>
                </c:pt>
                <c:pt idx="366">
                  <c:v>44043</c:v>
                </c:pt>
                <c:pt idx="367">
                  <c:v>44074</c:v>
                </c:pt>
                <c:pt idx="368">
                  <c:v>44104</c:v>
                </c:pt>
                <c:pt idx="369">
                  <c:v>44135</c:v>
                </c:pt>
                <c:pt idx="370">
                  <c:v>44165</c:v>
                </c:pt>
                <c:pt idx="371">
                  <c:v>44196</c:v>
                </c:pt>
                <c:pt idx="372">
                  <c:v>44227</c:v>
                </c:pt>
                <c:pt idx="373">
                  <c:v>44255</c:v>
                </c:pt>
                <c:pt idx="374">
                  <c:v>44286</c:v>
                </c:pt>
                <c:pt idx="375">
                  <c:v>44316</c:v>
                </c:pt>
                <c:pt idx="376">
                  <c:v>44347</c:v>
                </c:pt>
                <c:pt idx="377">
                  <c:v>44377</c:v>
                </c:pt>
                <c:pt idx="378">
                  <c:v>44408</c:v>
                </c:pt>
                <c:pt idx="379">
                  <c:v>44439</c:v>
                </c:pt>
                <c:pt idx="380">
                  <c:v>44469</c:v>
                </c:pt>
                <c:pt idx="381">
                  <c:v>44500</c:v>
                </c:pt>
                <c:pt idx="382">
                  <c:v>44530</c:v>
                </c:pt>
                <c:pt idx="383">
                  <c:v>44561</c:v>
                </c:pt>
                <c:pt idx="384">
                  <c:v>44592</c:v>
                </c:pt>
                <c:pt idx="385">
                  <c:v>44620</c:v>
                </c:pt>
                <c:pt idx="386">
                  <c:v>44651</c:v>
                </c:pt>
                <c:pt idx="387">
                  <c:v>44681</c:v>
                </c:pt>
                <c:pt idx="388">
                  <c:v>44712</c:v>
                </c:pt>
                <c:pt idx="389">
                  <c:v>44742</c:v>
                </c:pt>
                <c:pt idx="390">
                  <c:v>44773</c:v>
                </c:pt>
                <c:pt idx="391">
                  <c:v>44804</c:v>
                </c:pt>
                <c:pt idx="392">
                  <c:v>44834</c:v>
                </c:pt>
                <c:pt idx="393">
                  <c:v>44865</c:v>
                </c:pt>
                <c:pt idx="394">
                  <c:v>44895</c:v>
                </c:pt>
                <c:pt idx="395">
                  <c:v>44926</c:v>
                </c:pt>
                <c:pt idx="396">
                  <c:v>44957</c:v>
                </c:pt>
                <c:pt idx="397">
                  <c:v>44985</c:v>
                </c:pt>
                <c:pt idx="398">
                  <c:v>45016</c:v>
                </c:pt>
                <c:pt idx="399">
                  <c:v>45046</c:v>
                </c:pt>
                <c:pt idx="400">
                  <c:v>45077</c:v>
                </c:pt>
                <c:pt idx="401">
                  <c:v>45107</c:v>
                </c:pt>
                <c:pt idx="402">
                  <c:v>45138</c:v>
                </c:pt>
                <c:pt idx="403">
                  <c:v>45169</c:v>
                </c:pt>
                <c:pt idx="404">
                  <c:v>45199</c:v>
                </c:pt>
                <c:pt idx="405">
                  <c:v>45230</c:v>
                </c:pt>
                <c:pt idx="406">
                  <c:v>45260</c:v>
                </c:pt>
                <c:pt idx="407">
                  <c:v>45291</c:v>
                </c:pt>
                <c:pt idx="408">
                  <c:v>45322</c:v>
                </c:pt>
                <c:pt idx="409">
                  <c:v>45351</c:v>
                </c:pt>
                <c:pt idx="410">
                  <c:v>45382</c:v>
                </c:pt>
                <c:pt idx="411">
                  <c:v>45412</c:v>
                </c:pt>
                <c:pt idx="412">
                  <c:v>45443</c:v>
                </c:pt>
                <c:pt idx="413">
                  <c:v>45473</c:v>
                </c:pt>
                <c:pt idx="414">
                  <c:v>45504</c:v>
                </c:pt>
                <c:pt idx="415">
                  <c:v>45535</c:v>
                </c:pt>
                <c:pt idx="416">
                  <c:v>45565</c:v>
                </c:pt>
                <c:pt idx="417">
                  <c:v>45596</c:v>
                </c:pt>
                <c:pt idx="418">
                  <c:v>45626</c:v>
                </c:pt>
                <c:pt idx="419">
                  <c:v>45657</c:v>
                </c:pt>
                <c:pt idx="420">
                  <c:v>45688</c:v>
                </c:pt>
                <c:pt idx="421">
                  <c:v>45716</c:v>
                </c:pt>
                <c:pt idx="422">
                  <c:v>45747</c:v>
                </c:pt>
                <c:pt idx="423">
                  <c:v>45777</c:v>
                </c:pt>
                <c:pt idx="424">
                  <c:v>45808</c:v>
                </c:pt>
                <c:pt idx="425">
                  <c:v>45838</c:v>
                </c:pt>
                <c:pt idx="426">
                  <c:v>45869</c:v>
                </c:pt>
                <c:pt idx="427">
                  <c:v>45900</c:v>
                </c:pt>
                <c:pt idx="428">
                  <c:v>45930</c:v>
                </c:pt>
                <c:pt idx="429">
                  <c:v>45961</c:v>
                </c:pt>
                <c:pt idx="430">
                  <c:v>45991</c:v>
                </c:pt>
                <c:pt idx="431">
                  <c:v>46022</c:v>
                </c:pt>
              </c:numCache>
            </c:numRef>
          </c:cat>
          <c:val>
            <c:numRef>
              <c:f>data!$M$386:$M$817</c:f>
              <c:numCache>
                <c:formatCode>General</c:formatCode>
                <c:ptCount val="432"/>
                <c:pt idx="6" formatCode="_(* #,##0_);_(* \(#,##0\);_(* &quot;-&quot;??_);_(@_)">
                  <c:v>1</c:v>
                </c:pt>
                <c:pt idx="7" formatCode="_(* #,##0_);_(* \(#,##0\);_(* &quot;-&quot;??_);_(@_)">
                  <c:v>1</c:v>
                </c:pt>
                <c:pt idx="8" formatCode="_(* #,##0_);_(* \(#,##0\);_(* &quot;-&quot;??_);_(@_)">
                  <c:v>1</c:v>
                </c:pt>
                <c:pt idx="9" formatCode="_(* #,##0_);_(* \(#,##0\);_(* &quot;-&quot;??_);_(@_)">
                  <c:v>1</c:v>
                </c:pt>
                <c:pt idx="10" formatCode="_(* #,##0_);_(* \(#,##0\);_(* &quot;-&quot;??_);_(@_)">
                  <c:v>1</c:v>
                </c:pt>
                <c:pt idx="11" formatCode="_(* #,##0_);_(* \(#,##0\);_(* &quot;-&quot;??_);_(@_)">
                  <c:v>1</c:v>
                </c:pt>
                <c:pt idx="12" formatCode="_(* #,##0_);_(* \(#,##0\);_(* &quot;-&quot;??_);_(@_)">
                  <c:v>1</c:v>
                </c:pt>
                <c:pt idx="13" formatCode="_(* #,##0_);_(* \(#,##0\);_(* &quot;-&quot;??_);_(@_)">
                  <c:v>1</c:v>
                </c:pt>
                <c:pt idx="14" formatCode="_(* #,##0_);_(* \(#,##0\);_(* &quot;-&quot;??_);_(@_)">
                  <c:v>1</c:v>
                </c:pt>
                <c:pt idx="134" formatCode="_(* #,##0_);_(* \(#,##0\);_(* &quot;-&quot;??_);_(@_)">
                  <c:v>1</c:v>
                </c:pt>
                <c:pt idx="135" formatCode="_(* #,##0_);_(* \(#,##0\);_(* &quot;-&quot;??_);_(@_)">
                  <c:v>1</c:v>
                </c:pt>
                <c:pt idx="136" formatCode="_(* #,##0_);_(* \(#,##0\);_(* &quot;-&quot;??_);_(@_)">
                  <c:v>1</c:v>
                </c:pt>
                <c:pt idx="137" formatCode="_(* #,##0_);_(* \(#,##0\);_(* &quot;-&quot;??_);_(@_)">
                  <c:v>1</c:v>
                </c:pt>
                <c:pt idx="138" formatCode="_(* #,##0_);_(* \(#,##0\);_(* &quot;-&quot;??_);_(@_)">
                  <c:v>1</c:v>
                </c:pt>
                <c:pt idx="139" formatCode="_(* #,##0_);_(* \(#,##0\);_(* &quot;-&quot;??_);_(@_)">
                  <c:v>1</c:v>
                </c:pt>
                <c:pt idx="140" formatCode="_(* #,##0_);_(* \(#,##0\);_(* &quot;-&quot;??_);_(@_)">
                  <c:v>1</c:v>
                </c:pt>
                <c:pt idx="141" formatCode="_(* #,##0_);_(* \(#,##0\);_(* &quot;-&quot;??_);_(@_)">
                  <c:v>1</c:v>
                </c:pt>
                <c:pt idx="142" formatCode="_(* #,##0_);_(* \(#,##0\);_(* &quot;-&quot;??_);_(@_)">
                  <c:v>1</c:v>
                </c:pt>
                <c:pt idx="215" formatCode="_(* #,##0_);_(* \(#,##0\);_(* &quot;-&quot;??_);_(@_)">
                  <c:v>1</c:v>
                </c:pt>
                <c:pt idx="216" formatCode="_(* #,##0_);_(* \(#,##0\);_(* &quot;-&quot;??_);_(@_)">
                  <c:v>1</c:v>
                </c:pt>
                <c:pt idx="217" formatCode="_(* #,##0_);_(* \(#,##0\);_(* &quot;-&quot;??_);_(@_)">
                  <c:v>1</c:v>
                </c:pt>
                <c:pt idx="218" formatCode="_(* #,##0_);_(* \(#,##0\);_(* &quot;-&quot;??_);_(@_)">
                  <c:v>1</c:v>
                </c:pt>
                <c:pt idx="219" formatCode="_(* #,##0_);_(* \(#,##0\);_(* &quot;-&quot;??_);_(@_)">
                  <c:v>1</c:v>
                </c:pt>
                <c:pt idx="220" formatCode="_(* #,##0_);_(* \(#,##0\);_(* &quot;-&quot;??_);_(@_)">
                  <c:v>1</c:v>
                </c:pt>
                <c:pt idx="221" formatCode="_(* #,##0_);_(* \(#,##0\);_(* &quot;-&quot;??_);_(@_)">
                  <c:v>1</c:v>
                </c:pt>
                <c:pt idx="222" formatCode="_(* #,##0_);_(* \(#,##0\);_(* &quot;-&quot;??_);_(@_)">
                  <c:v>1</c:v>
                </c:pt>
                <c:pt idx="223" formatCode="_(* #,##0_);_(* \(#,##0\);_(* &quot;-&quot;??_);_(@_)">
                  <c:v>1</c:v>
                </c:pt>
                <c:pt idx="224" formatCode="_(* #,##0_);_(* \(#,##0\);_(* &quot;-&quot;??_);_(@_)">
                  <c:v>1</c:v>
                </c:pt>
                <c:pt idx="225" formatCode="_(* #,##0_);_(* \(#,##0\);_(* &quot;-&quot;??_);_(@_)">
                  <c:v>1</c:v>
                </c:pt>
                <c:pt idx="226" formatCode="_(* #,##0_);_(* \(#,##0\);_(* &quot;-&quot;??_);_(@_)">
                  <c:v>1</c:v>
                </c:pt>
                <c:pt idx="227" formatCode="_(* #,##0_);_(* \(#,##0\);_(* &quot;-&quot;??_);_(@_)">
                  <c:v>1</c:v>
                </c:pt>
                <c:pt idx="228" formatCode="_(* #,##0_);_(* \(#,##0\);_(* &quot;-&quot;??_);_(@_)">
                  <c:v>1</c:v>
                </c:pt>
                <c:pt idx="229" formatCode="_(* #,##0_);_(* \(#,##0\);_(* &quot;-&quot;??_);_(@_)">
                  <c:v>1</c:v>
                </c:pt>
                <c:pt idx="230" formatCode="_(* #,##0_);_(* \(#,##0\);_(* &quot;-&quot;??_);_(@_)">
                  <c:v>1</c:v>
                </c:pt>
                <c:pt idx="231" formatCode="_(* #,##0_);_(* \(#,##0\);_(* &quot;-&quot;??_);_(@_)">
                  <c:v>1</c:v>
                </c:pt>
                <c:pt idx="232" formatCode="_(* #,##0_);_(* \(#,##0\);_(* &quot;-&quot;??_);_(@_)">
                  <c:v>1</c:v>
                </c:pt>
                <c:pt idx="233" formatCode="_(* #,##0_);_(* \(#,##0\);_(* &quot;-&quot;??_);_(@_)">
                  <c:v>1</c:v>
                </c:pt>
                <c:pt idx="362" formatCode="_(* #,##0_);_(* \(#,##0\);_(* &quot;-&quot;??_);_(@_)">
                  <c:v>1</c:v>
                </c:pt>
                <c:pt idx="363" formatCode="_(* #,##0_);_(* \(#,##0\);_(* &quot;-&quot;??_);_(@_)">
                  <c:v>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F984-4965-98B8-2C29163E4D6D}"/>
            </c:ext>
          </c:extLst>
        </c:ser>
        <c:ser>
          <c:idx val="3"/>
          <c:order val="3"/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Pt>
            <c:idx val="36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2585-40E2-8870-900BFAF100F7}"/>
              </c:ext>
            </c:extLst>
          </c:dPt>
          <c:dPt>
            <c:idx val="36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2585-40E2-8870-900BFAF100F7}"/>
              </c:ext>
            </c:extLst>
          </c:dPt>
          <c:dPt>
            <c:idx val="36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C662-40B7-8EC2-935B37D35E1F}"/>
              </c:ext>
            </c:extLst>
          </c:dPt>
          <c:dPt>
            <c:idx val="36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C662-40B7-8EC2-935B37D35E1F}"/>
              </c:ext>
            </c:extLst>
          </c:dPt>
          <c:dPt>
            <c:idx val="36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A854-48A5-963B-E9982AEB8F23}"/>
              </c:ext>
            </c:extLst>
          </c:dPt>
          <c:dPt>
            <c:idx val="36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97BF-460A-A781-BFF1E608F9B7}"/>
              </c:ext>
            </c:extLst>
          </c:dPt>
          <c:dPt>
            <c:idx val="36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75D4-4F36-AED1-E7054C33DEA2}"/>
              </c:ext>
            </c:extLst>
          </c:dPt>
          <c:dPt>
            <c:idx val="37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C-6399-406D-BEEB-877D98C971AE}"/>
              </c:ext>
            </c:extLst>
          </c:dPt>
          <c:cat>
            <c:numRef>
              <c:f>data!$A$386:$A$817</c:f>
              <c:numCache>
                <c:formatCode>mm/dd/yy;@</c:formatCode>
                <c:ptCount val="432"/>
                <c:pt idx="0">
                  <c:v>32904</c:v>
                </c:pt>
                <c:pt idx="1">
                  <c:v>32932</c:v>
                </c:pt>
                <c:pt idx="2">
                  <c:v>32963</c:v>
                </c:pt>
                <c:pt idx="3">
                  <c:v>32993</c:v>
                </c:pt>
                <c:pt idx="4">
                  <c:v>33024</c:v>
                </c:pt>
                <c:pt idx="5">
                  <c:v>33054</c:v>
                </c:pt>
                <c:pt idx="6">
                  <c:v>33085</c:v>
                </c:pt>
                <c:pt idx="7">
                  <c:v>33116</c:v>
                </c:pt>
                <c:pt idx="8">
                  <c:v>33146</c:v>
                </c:pt>
                <c:pt idx="9">
                  <c:v>33177</c:v>
                </c:pt>
                <c:pt idx="10">
                  <c:v>33207</c:v>
                </c:pt>
                <c:pt idx="11">
                  <c:v>33238</c:v>
                </c:pt>
                <c:pt idx="12">
                  <c:v>33269</c:v>
                </c:pt>
                <c:pt idx="13">
                  <c:v>33297</c:v>
                </c:pt>
                <c:pt idx="14">
                  <c:v>33328</c:v>
                </c:pt>
                <c:pt idx="15">
                  <c:v>33358</c:v>
                </c:pt>
                <c:pt idx="16">
                  <c:v>33389</c:v>
                </c:pt>
                <c:pt idx="17">
                  <c:v>33419</c:v>
                </c:pt>
                <c:pt idx="18">
                  <c:v>33450</c:v>
                </c:pt>
                <c:pt idx="19">
                  <c:v>33481</c:v>
                </c:pt>
                <c:pt idx="20">
                  <c:v>33511</c:v>
                </c:pt>
                <c:pt idx="21">
                  <c:v>33542</c:v>
                </c:pt>
                <c:pt idx="22">
                  <c:v>33572</c:v>
                </c:pt>
                <c:pt idx="23">
                  <c:v>33603</c:v>
                </c:pt>
                <c:pt idx="24">
                  <c:v>33634</c:v>
                </c:pt>
                <c:pt idx="25">
                  <c:v>33663</c:v>
                </c:pt>
                <c:pt idx="26">
                  <c:v>33694</c:v>
                </c:pt>
                <c:pt idx="27">
                  <c:v>33724</c:v>
                </c:pt>
                <c:pt idx="28">
                  <c:v>33755</c:v>
                </c:pt>
                <c:pt idx="29">
                  <c:v>33785</c:v>
                </c:pt>
                <c:pt idx="30">
                  <c:v>33816</c:v>
                </c:pt>
                <c:pt idx="31">
                  <c:v>33847</c:v>
                </c:pt>
                <c:pt idx="32">
                  <c:v>33877</c:v>
                </c:pt>
                <c:pt idx="33">
                  <c:v>33908</c:v>
                </c:pt>
                <c:pt idx="34">
                  <c:v>33938</c:v>
                </c:pt>
                <c:pt idx="35">
                  <c:v>33969</c:v>
                </c:pt>
                <c:pt idx="36">
                  <c:v>34000</c:v>
                </c:pt>
                <c:pt idx="37">
                  <c:v>34028</c:v>
                </c:pt>
                <c:pt idx="38">
                  <c:v>34059</c:v>
                </c:pt>
                <c:pt idx="39">
                  <c:v>34089</c:v>
                </c:pt>
                <c:pt idx="40">
                  <c:v>34120</c:v>
                </c:pt>
                <c:pt idx="41">
                  <c:v>34150</c:v>
                </c:pt>
                <c:pt idx="42">
                  <c:v>34181</c:v>
                </c:pt>
                <c:pt idx="43">
                  <c:v>34212</c:v>
                </c:pt>
                <c:pt idx="44">
                  <c:v>34242</c:v>
                </c:pt>
                <c:pt idx="45">
                  <c:v>34273</c:v>
                </c:pt>
                <c:pt idx="46">
                  <c:v>34303</c:v>
                </c:pt>
                <c:pt idx="47">
                  <c:v>34334</c:v>
                </c:pt>
                <c:pt idx="48">
                  <c:v>34365</c:v>
                </c:pt>
                <c:pt idx="49">
                  <c:v>34393</c:v>
                </c:pt>
                <c:pt idx="50">
                  <c:v>34424</c:v>
                </c:pt>
                <c:pt idx="51">
                  <c:v>34454</c:v>
                </c:pt>
                <c:pt idx="52">
                  <c:v>34485</c:v>
                </c:pt>
                <c:pt idx="53">
                  <c:v>34515</c:v>
                </c:pt>
                <c:pt idx="54">
                  <c:v>34546</c:v>
                </c:pt>
                <c:pt idx="55">
                  <c:v>34577</c:v>
                </c:pt>
                <c:pt idx="56">
                  <c:v>34607</c:v>
                </c:pt>
                <c:pt idx="57">
                  <c:v>34638</c:v>
                </c:pt>
                <c:pt idx="58">
                  <c:v>34668</c:v>
                </c:pt>
                <c:pt idx="59">
                  <c:v>34699</c:v>
                </c:pt>
                <c:pt idx="60">
                  <c:v>34730</c:v>
                </c:pt>
                <c:pt idx="61">
                  <c:v>34758</c:v>
                </c:pt>
                <c:pt idx="62">
                  <c:v>34789</c:v>
                </c:pt>
                <c:pt idx="63">
                  <c:v>34819</c:v>
                </c:pt>
                <c:pt idx="64">
                  <c:v>34850</c:v>
                </c:pt>
                <c:pt idx="65">
                  <c:v>34880</c:v>
                </c:pt>
                <c:pt idx="66">
                  <c:v>34911</c:v>
                </c:pt>
                <c:pt idx="67">
                  <c:v>34942</c:v>
                </c:pt>
                <c:pt idx="68">
                  <c:v>34972</c:v>
                </c:pt>
                <c:pt idx="69">
                  <c:v>35003</c:v>
                </c:pt>
                <c:pt idx="70">
                  <c:v>35033</c:v>
                </c:pt>
                <c:pt idx="71">
                  <c:v>35064</c:v>
                </c:pt>
                <c:pt idx="72">
                  <c:v>35095</c:v>
                </c:pt>
                <c:pt idx="73">
                  <c:v>35124</c:v>
                </c:pt>
                <c:pt idx="74">
                  <c:v>35155</c:v>
                </c:pt>
                <c:pt idx="75">
                  <c:v>35185</c:v>
                </c:pt>
                <c:pt idx="76">
                  <c:v>35216</c:v>
                </c:pt>
                <c:pt idx="77">
                  <c:v>35246</c:v>
                </c:pt>
                <c:pt idx="78">
                  <c:v>35277</c:v>
                </c:pt>
                <c:pt idx="79">
                  <c:v>35308</c:v>
                </c:pt>
                <c:pt idx="80">
                  <c:v>35338</c:v>
                </c:pt>
                <c:pt idx="81">
                  <c:v>35369</c:v>
                </c:pt>
                <c:pt idx="82">
                  <c:v>35399</c:v>
                </c:pt>
                <c:pt idx="83">
                  <c:v>35430</c:v>
                </c:pt>
                <c:pt idx="84">
                  <c:v>35461</c:v>
                </c:pt>
                <c:pt idx="85">
                  <c:v>35489</c:v>
                </c:pt>
                <c:pt idx="86">
                  <c:v>35520</c:v>
                </c:pt>
                <c:pt idx="87">
                  <c:v>35550</c:v>
                </c:pt>
                <c:pt idx="88">
                  <c:v>35581</c:v>
                </c:pt>
                <c:pt idx="89">
                  <c:v>35611</c:v>
                </c:pt>
                <c:pt idx="90">
                  <c:v>35642</c:v>
                </c:pt>
                <c:pt idx="91">
                  <c:v>35673</c:v>
                </c:pt>
                <c:pt idx="92">
                  <c:v>35703</c:v>
                </c:pt>
                <c:pt idx="93">
                  <c:v>35734</c:v>
                </c:pt>
                <c:pt idx="94">
                  <c:v>35764</c:v>
                </c:pt>
                <c:pt idx="95">
                  <c:v>35795</c:v>
                </c:pt>
                <c:pt idx="96">
                  <c:v>35826</c:v>
                </c:pt>
                <c:pt idx="97">
                  <c:v>35854</c:v>
                </c:pt>
                <c:pt idx="98">
                  <c:v>35885</c:v>
                </c:pt>
                <c:pt idx="99">
                  <c:v>35915</c:v>
                </c:pt>
                <c:pt idx="100">
                  <c:v>35946</c:v>
                </c:pt>
                <c:pt idx="101">
                  <c:v>35976</c:v>
                </c:pt>
                <c:pt idx="102">
                  <c:v>36007</c:v>
                </c:pt>
                <c:pt idx="103">
                  <c:v>36038</c:v>
                </c:pt>
                <c:pt idx="104">
                  <c:v>36068</c:v>
                </c:pt>
                <c:pt idx="105">
                  <c:v>36099</c:v>
                </c:pt>
                <c:pt idx="106">
                  <c:v>36129</c:v>
                </c:pt>
                <c:pt idx="107">
                  <c:v>36160</c:v>
                </c:pt>
                <c:pt idx="108">
                  <c:v>36191</c:v>
                </c:pt>
                <c:pt idx="109">
                  <c:v>36219</c:v>
                </c:pt>
                <c:pt idx="110">
                  <c:v>36250</c:v>
                </c:pt>
                <c:pt idx="111">
                  <c:v>36280</c:v>
                </c:pt>
                <c:pt idx="112">
                  <c:v>36311</c:v>
                </c:pt>
                <c:pt idx="113">
                  <c:v>36341</c:v>
                </c:pt>
                <c:pt idx="114">
                  <c:v>36372</c:v>
                </c:pt>
                <c:pt idx="115">
                  <c:v>36403</c:v>
                </c:pt>
                <c:pt idx="116">
                  <c:v>36433</c:v>
                </c:pt>
                <c:pt idx="117">
                  <c:v>36464</c:v>
                </c:pt>
                <c:pt idx="118">
                  <c:v>36494</c:v>
                </c:pt>
                <c:pt idx="119">
                  <c:v>36525</c:v>
                </c:pt>
                <c:pt idx="120">
                  <c:v>36556</c:v>
                </c:pt>
                <c:pt idx="121">
                  <c:v>36585</c:v>
                </c:pt>
                <c:pt idx="122">
                  <c:v>36616</c:v>
                </c:pt>
                <c:pt idx="123">
                  <c:v>36646</c:v>
                </c:pt>
                <c:pt idx="124">
                  <c:v>36677</c:v>
                </c:pt>
                <c:pt idx="125">
                  <c:v>36707</c:v>
                </c:pt>
                <c:pt idx="126">
                  <c:v>36738</c:v>
                </c:pt>
                <c:pt idx="127">
                  <c:v>36769</c:v>
                </c:pt>
                <c:pt idx="128">
                  <c:v>36799</c:v>
                </c:pt>
                <c:pt idx="129">
                  <c:v>36830</c:v>
                </c:pt>
                <c:pt idx="130">
                  <c:v>36860</c:v>
                </c:pt>
                <c:pt idx="131">
                  <c:v>36891</c:v>
                </c:pt>
                <c:pt idx="132">
                  <c:v>36922</c:v>
                </c:pt>
                <c:pt idx="133">
                  <c:v>36950</c:v>
                </c:pt>
                <c:pt idx="134">
                  <c:v>36981</c:v>
                </c:pt>
                <c:pt idx="135">
                  <c:v>37011</c:v>
                </c:pt>
                <c:pt idx="136">
                  <c:v>37042</c:v>
                </c:pt>
                <c:pt idx="137">
                  <c:v>37072</c:v>
                </c:pt>
                <c:pt idx="138">
                  <c:v>37103</c:v>
                </c:pt>
                <c:pt idx="139">
                  <c:v>37134</c:v>
                </c:pt>
                <c:pt idx="140">
                  <c:v>37164</c:v>
                </c:pt>
                <c:pt idx="141">
                  <c:v>37195</c:v>
                </c:pt>
                <c:pt idx="142">
                  <c:v>37225</c:v>
                </c:pt>
                <c:pt idx="143">
                  <c:v>37256</c:v>
                </c:pt>
                <c:pt idx="144">
                  <c:v>37287</c:v>
                </c:pt>
                <c:pt idx="145">
                  <c:v>37315</c:v>
                </c:pt>
                <c:pt idx="146">
                  <c:v>37346</c:v>
                </c:pt>
                <c:pt idx="147">
                  <c:v>37376</c:v>
                </c:pt>
                <c:pt idx="148">
                  <c:v>37407</c:v>
                </c:pt>
                <c:pt idx="149">
                  <c:v>37437</c:v>
                </c:pt>
                <c:pt idx="150">
                  <c:v>37468</c:v>
                </c:pt>
                <c:pt idx="151">
                  <c:v>37499</c:v>
                </c:pt>
                <c:pt idx="152">
                  <c:v>37529</c:v>
                </c:pt>
                <c:pt idx="153">
                  <c:v>37560</c:v>
                </c:pt>
                <c:pt idx="154">
                  <c:v>37590</c:v>
                </c:pt>
                <c:pt idx="155">
                  <c:v>37621</c:v>
                </c:pt>
                <c:pt idx="156">
                  <c:v>37652</c:v>
                </c:pt>
                <c:pt idx="157">
                  <c:v>37680</c:v>
                </c:pt>
                <c:pt idx="158">
                  <c:v>37711</c:v>
                </c:pt>
                <c:pt idx="159">
                  <c:v>37741</c:v>
                </c:pt>
                <c:pt idx="160">
                  <c:v>37772</c:v>
                </c:pt>
                <c:pt idx="161">
                  <c:v>37802</c:v>
                </c:pt>
                <c:pt idx="162">
                  <c:v>37833</c:v>
                </c:pt>
                <c:pt idx="163">
                  <c:v>37864</c:v>
                </c:pt>
                <c:pt idx="164">
                  <c:v>37894</c:v>
                </c:pt>
                <c:pt idx="165">
                  <c:v>37925</c:v>
                </c:pt>
                <c:pt idx="166">
                  <c:v>37955</c:v>
                </c:pt>
                <c:pt idx="167">
                  <c:v>37986</c:v>
                </c:pt>
                <c:pt idx="168">
                  <c:v>38017</c:v>
                </c:pt>
                <c:pt idx="169">
                  <c:v>38046</c:v>
                </c:pt>
                <c:pt idx="170">
                  <c:v>38077</c:v>
                </c:pt>
                <c:pt idx="171">
                  <c:v>38107</c:v>
                </c:pt>
                <c:pt idx="172">
                  <c:v>38138</c:v>
                </c:pt>
                <c:pt idx="173">
                  <c:v>38168</c:v>
                </c:pt>
                <c:pt idx="174">
                  <c:v>38199</c:v>
                </c:pt>
                <c:pt idx="175">
                  <c:v>38230</c:v>
                </c:pt>
                <c:pt idx="176">
                  <c:v>38260</c:v>
                </c:pt>
                <c:pt idx="177">
                  <c:v>38291</c:v>
                </c:pt>
                <c:pt idx="178">
                  <c:v>38321</c:v>
                </c:pt>
                <c:pt idx="179">
                  <c:v>38352</c:v>
                </c:pt>
                <c:pt idx="180">
                  <c:v>38383</c:v>
                </c:pt>
                <c:pt idx="181">
                  <c:v>38411</c:v>
                </c:pt>
                <c:pt idx="182">
                  <c:v>38442</c:v>
                </c:pt>
                <c:pt idx="183">
                  <c:v>38472</c:v>
                </c:pt>
                <c:pt idx="184">
                  <c:v>38503</c:v>
                </c:pt>
                <c:pt idx="185">
                  <c:v>38533</c:v>
                </c:pt>
                <c:pt idx="186">
                  <c:v>38564</c:v>
                </c:pt>
                <c:pt idx="187">
                  <c:v>38595</c:v>
                </c:pt>
                <c:pt idx="188">
                  <c:v>38625</c:v>
                </c:pt>
                <c:pt idx="189">
                  <c:v>38656</c:v>
                </c:pt>
                <c:pt idx="190">
                  <c:v>38686</c:v>
                </c:pt>
                <c:pt idx="191">
                  <c:v>38717</c:v>
                </c:pt>
                <c:pt idx="192">
                  <c:v>38748</c:v>
                </c:pt>
                <c:pt idx="193">
                  <c:v>38776</c:v>
                </c:pt>
                <c:pt idx="194">
                  <c:v>38807</c:v>
                </c:pt>
                <c:pt idx="195">
                  <c:v>38837</c:v>
                </c:pt>
                <c:pt idx="196">
                  <c:v>38868</c:v>
                </c:pt>
                <c:pt idx="197">
                  <c:v>38898</c:v>
                </c:pt>
                <c:pt idx="198">
                  <c:v>38929</c:v>
                </c:pt>
                <c:pt idx="199">
                  <c:v>38960</c:v>
                </c:pt>
                <c:pt idx="200">
                  <c:v>38990</c:v>
                </c:pt>
                <c:pt idx="201">
                  <c:v>39021</c:v>
                </c:pt>
                <c:pt idx="202">
                  <c:v>39051</c:v>
                </c:pt>
                <c:pt idx="203">
                  <c:v>39082</c:v>
                </c:pt>
                <c:pt idx="204">
                  <c:v>39113</c:v>
                </c:pt>
                <c:pt idx="205">
                  <c:v>39141</c:v>
                </c:pt>
                <c:pt idx="206">
                  <c:v>39172</c:v>
                </c:pt>
                <c:pt idx="207">
                  <c:v>39202</c:v>
                </c:pt>
                <c:pt idx="208">
                  <c:v>39233</c:v>
                </c:pt>
                <c:pt idx="209">
                  <c:v>39263</c:v>
                </c:pt>
                <c:pt idx="210">
                  <c:v>39294</c:v>
                </c:pt>
                <c:pt idx="211">
                  <c:v>39325</c:v>
                </c:pt>
                <c:pt idx="212">
                  <c:v>39355</c:v>
                </c:pt>
                <c:pt idx="213">
                  <c:v>39386</c:v>
                </c:pt>
                <c:pt idx="214">
                  <c:v>39416</c:v>
                </c:pt>
                <c:pt idx="215">
                  <c:v>39447</c:v>
                </c:pt>
                <c:pt idx="216">
                  <c:v>39478</c:v>
                </c:pt>
                <c:pt idx="217">
                  <c:v>39507</c:v>
                </c:pt>
                <c:pt idx="218">
                  <c:v>39538</c:v>
                </c:pt>
                <c:pt idx="219">
                  <c:v>39568</c:v>
                </c:pt>
                <c:pt idx="220">
                  <c:v>39599</c:v>
                </c:pt>
                <c:pt idx="221">
                  <c:v>39629</c:v>
                </c:pt>
                <c:pt idx="222">
                  <c:v>39660</c:v>
                </c:pt>
                <c:pt idx="223">
                  <c:v>39691</c:v>
                </c:pt>
                <c:pt idx="224">
                  <c:v>39721</c:v>
                </c:pt>
                <c:pt idx="225">
                  <c:v>39752</c:v>
                </c:pt>
                <c:pt idx="226">
                  <c:v>39782</c:v>
                </c:pt>
                <c:pt idx="227">
                  <c:v>39813</c:v>
                </c:pt>
                <c:pt idx="228">
                  <c:v>39844</c:v>
                </c:pt>
                <c:pt idx="229">
                  <c:v>39872</c:v>
                </c:pt>
                <c:pt idx="230">
                  <c:v>39903</c:v>
                </c:pt>
                <c:pt idx="231">
                  <c:v>39933</c:v>
                </c:pt>
                <c:pt idx="232">
                  <c:v>39964</c:v>
                </c:pt>
                <c:pt idx="233">
                  <c:v>39994</c:v>
                </c:pt>
                <c:pt idx="234">
                  <c:v>40025</c:v>
                </c:pt>
                <c:pt idx="235">
                  <c:v>40056</c:v>
                </c:pt>
                <c:pt idx="236">
                  <c:v>40086</c:v>
                </c:pt>
                <c:pt idx="237">
                  <c:v>40117</c:v>
                </c:pt>
                <c:pt idx="238">
                  <c:v>40147</c:v>
                </c:pt>
                <c:pt idx="239">
                  <c:v>40178</c:v>
                </c:pt>
                <c:pt idx="240">
                  <c:v>40209</c:v>
                </c:pt>
                <c:pt idx="241">
                  <c:v>40237</c:v>
                </c:pt>
                <c:pt idx="242">
                  <c:v>40268</c:v>
                </c:pt>
                <c:pt idx="243">
                  <c:v>40298</c:v>
                </c:pt>
                <c:pt idx="244">
                  <c:v>40329</c:v>
                </c:pt>
                <c:pt idx="245">
                  <c:v>40359</c:v>
                </c:pt>
                <c:pt idx="246">
                  <c:v>40390</c:v>
                </c:pt>
                <c:pt idx="247">
                  <c:v>40421</c:v>
                </c:pt>
                <c:pt idx="248">
                  <c:v>40451</c:v>
                </c:pt>
                <c:pt idx="249">
                  <c:v>40482</c:v>
                </c:pt>
                <c:pt idx="250">
                  <c:v>40512</c:v>
                </c:pt>
                <c:pt idx="251">
                  <c:v>40543</c:v>
                </c:pt>
                <c:pt idx="252">
                  <c:v>40574</c:v>
                </c:pt>
                <c:pt idx="253">
                  <c:v>40602</c:v>
                </c:pt>
                <c:pt idx="254">
                  <c:v>40633</c:v>
                </c:pt>
                <c:pt idx="255">
                  <c:v>40663</c:v>
                </c:pt>
                <c:pt idx="256">
                  <c:v>40694</c:v>
                </c:pt>
                <c:pt idx="257">
                  <c:v>40724</c:v>
                </c:pt>
                <c:pt idx="258">
                  <c:v>40755</c:v>
                </c:pt>
                <c:pt idx="259">
                  <c:v>40786</c:v>
                </c:pt>
                <c:pt idx="260">
                  <c:v>40816</c:v>
                </c:pt>
                <c:pt idx="261">
                  <c:v>40847</c:v>
                </c:pt>
                <c:pt idx="262">
                  <c:v>40877</c:v>
                </c:pt>
                <c:pt idx="263">
                  <c:v>40908</c:v>
                </c:pt>
                <c:pt idx="264">
                  <c:v>40939</c:v>
                </c:pt>
                <c:pt idx="265">
                  <c:v>40968</c:v>
                </c:pt>
                <c:pt idx="266">
                  <c:v>40999</c:v>
                </c:pt>
                <c:pt idx="267">
                  <c:v>41029</c:v>
                </c:pt>
                <c:pt idx="268">
                  <c:v>41060</c:v>
                </c:pt>
                <c:pt idx="269">
                  <c:v>41090</c:v>
                </c:pt>
                <c:pt idx="270">
                  <c:v>41121</c:v>
                </c:pt>
                <c:pt idx="271">
                  <c:v>41152</c:v>
                </c:pt>
                <c:pt idx="272">
                  <c:v>41182</c:v>
                </c:pt>
                <c:pt idx="273">
                  <c:v>41213</c:v>
                </c:pt>
                <c:pt idx="274">
                  <c:v>41243</c:v>
                </c:pt>
                <c:pt idx="275">
                  <c:v>41274</c:v>
                </c:pt>
                <c:pt idx="276">
                  <c:v>41305</c:v>
                </c:pt>
                <c:pt idx="277">
                  <c:v>41333</c:v>
                </c:pt>
                <c:pt idx="278">
                  <c:v>41364</c:v>
                </c:pt>
                <c:pt idx="279">
                  <c:v>41394</c:v>
                </c:pt>
                <c:pt idx="280">
                  <c:v>41425</c:v>
                </c:pt>
                <c:pt idx="281">
                  <c:v>41455</c:v>
                </c:pt>
                <c:pt idx="282">
                  <c:v>41486</c:v>
                </c:pt>
                <c:pt idx="283">
                  <c:v>41517</c:v>
                </c:pt>
                <c:pt idx="284">
                  <c:v>41547</c:v>
                </c:pt>
                <c:pt idx="285">
                  <c:v>41578</c:v>
                </c:pt>
                <c:pt idx="286">
                  <c:v>41608</c:v>
                </c:pt>
                <c:pt idx="287">
                  <c:v>41639</c:v>
                </c:pt>
                <c:pt idx="288">
                  <c:v>41670</c:v>
                </c:pt>
                <c:pt idx="289">
                  <c:v>41698</c:v>
                </c:pt>
                <c:pt idx="290">
                  <c:v>41729</c:v>
                </c:pt>
                <c:pt idx="291">
                  <c:v>41759</c:v>
                </c:pt>
                <c:pt idx="292">
                  <c:v>41790</c:v>
                </c:pt>
                <c:pt idx="293">
                  <c:v>41820</c:v>
                </c:pt>
                <c:pt idx="294">
                  <c:v>41851</c:v>
                </c:pt>
                <c:pt idx="295">
                  <c:v>41882</c:v>
                </c:pt>
                <c:pt idx="296">
                  <c:v>41912</c:v>
                </c:pt>
                <c:pt idx="297">
                  <c:v>41943</c:v>
                </c:pt>
                <c:pt idx="298">
                  <c:v>41973</c:v>
                </c:pt>
                <c:pt idx="299">
                  <c:v>42004</c:v>
                </c:pt>
                <c:pt idx="300">
                  <c:v>42035</c:v>
                </c:pt>
                <c:pt idx="301">
                  <c:v>42063</c:v>
                </c:pt>
                <c:pt idx="302">
                  <c:v>42094</c:v>
                </c:pt>
                <c:pt idx="303">
                  <c:v>42124</c:v>
                </c:pt>
                <c:pt idx="304">
                  <c:v>42155</c:v>
                </c:pt>
                <c:pt idx="305">
                  <c:v>42185</c:v>
                </c:pt>
                <c:pt idx="306">
                  <c:v>42216</c:v>
                </c:pt>
                <c:pt idx="307">
                  <c:v>42247</c:v>
                </c:pt>
                <c:pt idx="308">
                  <c:v>42277</c:v>
                </c:pt>
                <c:pt idx="309">
                  <c:v>42308</c:v>
                </c:pt>
                <c:pt idx="310">
                  <c:v>42338</c:v>
                </c:pt>
                <c:pt idx="311">
                  <c:v>42369</c:v>
                </c:pt>
                <c:pt idx="312">
                  <c:v>42400</c:v>
                </c:pt>
                <c:pt idx="313">
                  <c:v>42429</c:v>
                </c:pt>
                <c:pt idx="314">
                  <c:v>42460</c:v>
                </c:pt>
                <c:pt idx="315">
                  <c:v>42490</c:v>
                </c:pt>
                <c:pt idx="316">
                  <c:v>42521</c:v>
                </c:pt>
                <c:pt idx="317">
                  <c:v>42551</c:v>
                </c:pt>
                <c:pt idx="318">
                  <c:v>42582</c:v>
                </c:pt>
                <c:pt idx="319">
                  <c:v>42613</c:v>
                </c:pt>
                <c:pt idx="320">
                  <c:v>42643</c:v>
                </c:pt>
                <c:pt idx="321">
                  <c:v>42674</c:v>
                </c:pt>
                <c:pt idx="322">
                  <c:v>42704</c:v>
                </c:pt>
                <c:pt idx="323">
                  <c:v>42735</c:v>
                </c:pt>
                <c:pt idx="324">
                  <c:v>42766</c:v>
                </c:pt>
                <c:pt idx="325">
                  <c:v>42794</c:v>
                </c:pt>
                <c:pt idx="326">
                  <c:v>42825</c:v>
                </c:pt>
                <c:pt idx="327">
                  <c:v>42855</c:v>
                </c:pt>
                <c:pt idx="328">
                  <c:v>42886</c:v>
                </c:pt>
                <c:pt idx="329">
                  <c:v>42916</c:v>
                </c:pt>
                <c:pt idx="330">
                  <c:v>42947</c:v>
                </c:pt>
                <c:pt idx="331">
                  <c:v>42978</c:v>
                </c:pt>
                <c:pt idx="332">
                  <c:v>43008</c:v>
                </c:pt>
                <c:pt idx="333">
                  <c:v>43039</c:v>
                </c:pt>
                <c:pt idx="334">
                  <c:v>43069</c:v>
                </c:pt>
                <c:pt idx="335">
                  <c:v>43100</c:v>
                </c:pt>
                <c:pt idx="336">
                  <c:v>43131</c:v>
                </c:pt>
                <c:pt idx="337">
                  <c:v>43159</c:v>
                </c:pt>
                <c:pt idx="338">
                  <c:v>43190</c:v>
                </c:pt>
                <c:pt idx="339">
                  <c:v>43220</c:v>
                </c:pt>
                <c:pt idx="340">
                  <c:v>43251</c:v>
                </c:pt>
                <c:pt idx="341">
                  <c:v>43281</c:v>
                </c:pt>
                <c:pt idx="342">
                  <c:v>43312</c:v>
                </c:pt>
                <c:pt idx="343">
                  <c:v>43343</c:v>
                </c:pt>
                <c:pt idx="344">
                  <c:v>43373</c:v>
                </c:pt>
                <c:pt idx="345">
                  <c:v>43404</c:v>
                </c:pt>
                <c:pt idx="346">
                  <c:v>43434</c:v>
                </c:pt>
                <c:pt idx="347">
                  <c:v>43465</c:v>
                </c:pt>
                <c:pt idx="348">
                  <c:v>43496</c:v>
                </c:pt>
                <c:pt idx="349">
                  <c:v>43524</c:v>
                </c:pt>
                <c:pt idx="350">
                  <c:v>43555</c:v>
                </c:pt>
                <c:pt idx="351">
                  <c:v>43585</c:v>
                </c:pt>
                <c:pt idx="352">
                  <c:v>43616</c:v>
                </c:pt>
                <c:pt idx="353">
                  <c:v>43646</c:v>
                </c:pt>
                <c:pt idx="354">
                  <c:v>43677</c:v>
                </c:pt>
                <c:pt idx="355">
                  <c:v>43708</c:v>
                </c:pt>
                <c:pt idx="356">
                  <c:v>43738</c:v>
                </c:pt>
                <c:pt idx="357">
                  <c:v>43769</c:v>
                </c:pt>
                <c:pt idx="358">
                  <c:v>43799</c:v>
                </c:pt>
                <c:pt idx="359">
                  <c:v>43830</c:v>
                </c:pt>
                <c:pt idx="360">
                  <c:v>43861</c:v>
                </c:pt>
                <c:pt idx="361">
                  <c:v>43890</c:v>
                </c:pt>
                <c:pt idx="362">
                  <c:v>43921</c:v>
                </c:pt>
                <c:pt idx="363">
                  <c:v>43951</c:v>
                </c:pt>
                <c:pt idx="364">
                  <c:v>43982</c:v>
                </c:pt>
                <c:pt idx="365">
                  <c:v>44012</c:v>
                </c:pt>
                <c:pt idx="366">
                  <c:v>44043</c:v>
                </c:pt>
                <c:pt idx="367">
                  <c:v>44074</c:v>
                </c:pt>
                <c:pt idx="368">
                  <c:v>44104</c:v>
                </c:pt>
                <c:pt idx="369">
                  <c:v>44135</c:v>
                </c:pt>
                <c:pt idx="370">
                  <c:v>44165</c:v>
                </c:pt>
                <c:pt idx="371">
                  <c:v>44196</c:v>
                </c:pt>
                <c:pt idx="372">
                  <c:v>44227</c:v>
                </c:pt>
                <c:pt idx="373">
                  <c:v>44255</c:v>
                </c:pt>
                <c:pt idx="374">
                  <c:v>44286</c:v>
                </c:pt>
                <c:pt idx="375">
                  <c:v>44316</c:v>
                </c:pt>
                <c:pt idx="376">
                  <c:v>44347</c:v>
                </c:pt>
                <c:pt idx="377">
                  <c:v>44377</c:v>
                </c:pt>
                <c:pt idx="378">
                  <c:v>44408</c:v>
                </c:pt>
                <c:pt idx="379">
                  <c:v>44439</c:v>
                </c:pt>
                <c:pt idx="380">
                  <c:v>44469</c:v>
                </c:pt>
                <c:pt idx="381">
                  <c:v>44500</c:v>
                </c:pt>
                <c:pt idx="382">
                  <c:v>44530</c:v>
                </c:pt>
                <c:pt idx="383">
                  <c:v>44561</c:v>
                </c:pt>
                <c:pt idx="384">
                  <c:v>44592</c:v>
                </c:pt>
                <c:pt idx="385">
                  <c:v>44620</c:v>
                </c:pt>
                <c:pt idx="386">
                  <c:v>44651</c:v>
                </c:pt>
                <c:pt idx="387">
                  <c:v>44681</c:v>
                </c:pt>
                <c:pt idx="388">
                  <c:v>44712</c:v>
                </c:pt>
                <c:pt idx="389">
                  <c:v>44742</c:v>
                </c:pt>
                <c:pt idx="390">
                  <c:v>44773</c:v>
                </c:pt>
                <c:pt idx="391">
                  <c:v>44804</c:v>
                </c:pt>
                <c:pt idx="392">
                  <c:v>44834</c:v>
                </c:pt>
                <c:pt idx="393">
                  <c:v>44865</c:v>
                </c:pt>
                <c:pt idx="394">
                  <c:v>44895</c:v>
                </c:pt>
                <c:pt idx="395">
                  <c:v>44926</c:v>
                </c:pt>
                <c:pt idx="396">
                  <c:v>44957</c:v>
                </c:pt>
                <c:pt idx="397">
                  <c:v>44985</c:v>
                </c:pt>
                <c:pt idx="398">
                  <c:v>45016</c:v>
                </c:pt>
                <c:pt idx="399">
                  <c:v>45046</c:v>
                </c:pt>
                <c:pt idx="400">
                  <c:v>45077</c:v>
                </c:pt>
                <c:pt idx="401">
                  <c:v>45107</c:v>
                </c:pt>
                <c:pt idx="402">
                  <c:v>45138</c:v>
                </c:pt>
                <c:pt idx="403">
                  <c:v>45169</c:v>
                </c:pt>
                <c:pt idx="404">
                  <c:v>45199</c:v>
                </c:pt>
                <c:pt idx="405">
                  <c:v>45230</c:v>
                </c:pt>
                <c:pt idx="406">
                  <c:v>45260</c:v>
                </c:pt>
                <c:pt idx="407">
                  <c:v>45291</c:v>
                </c:pt>
                <c:pt idx="408">
                  <c:v>45322</c:v>
                </c:pt>
                <c:pt idx="409">
                  <c:v>45351</c:v>
                </c:pt>
                <c:pt idx="410">
                  <c:v>45382</c:v>
                </c:pt>
                <c:pt idx="411">
                  <c:v>45412</c:v>
                </c:pt>
                <c:pt idx="412">
                  <c:v>45443</c:v>
                </c:pt>
                <c:pt idx="413">
                  <c:v>45473</c:v>
                </c:pt>
                <c:pt idx="414">
                  <c:v>45504</c:v>
                </c:pt>
                <c:pt idx="415">
                  <c:v>45535</c:v>
                </c:pt>
                <c:pt idx="416">
                  <c:v>45565</c:v>
                </c:pt>
                <c:pt idx="417">
                  <c:v>45596</c:v>
                </c:pt>
                <c:pt idx="418">
                  <c:v>45626</c:v>
                </c:pt>
                <c:pt idx="419">
                  <c:v>45657</c:v>
                </c:pt>
                <c:pt idx="420">
                  <c:v>45688</c:v>
                </c:pt>
                <c:pt idx="421">
                  <c:v>45716</c:v>
                </c:pt>
                <c:pt idx="422">
                  <c:v>45747</c:v>
                </c:pt>
                <c:pt idx="423">
                  <c:v>45777</c:v>
                </c:pt>
                <c:pt idx="424">
                  <c:v>45808</c:v>
                </c:pt>
                <c:pt idx="425">
                  <c:v>45838</c:v>
                </c:pt>
                <c:pt idx="426">
                  <c:v>45869</c:v>
                </c:pt>
                <c:pt idx="427">
                  <c:v>45900</c:v>
                </c:pt>
                <c:pt idx="428">
                  <c:v>45930</c:v>
                </c:pt>
                <c:pt idx="429">
                  <c:v>45961</c:v>
                </c:pt>
                <c:pt idx="430">
                  <c:v>45991</c:v>
                </c:pt>
                <c:pt idx="431">
                  <c:v>46022</c:v>
                </c:pt>
              </c:numCache>
            </c:numRef>
          </c:cat>
          <c:val>
            <c:numRef>
              <c:f>data!$N$386:$N$817</c:f>
              <c:numCache>
                <c:formatCode>General</c:formatCode>
                <c:ptCount val="432"/>
                <c:pt idx="405" formatCode="_(* #,##0_);_(* \(#,##0\);_(* &quot;-&quot;??_);_(@_)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2585-40E2-8870-900BFAF10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31904632"/>
        <c:axId val="431904240"/>
      </c:barChart>
      <c:lineChart>
        <c:grouping val="standard"/>
        <c:varyColors val="0"/>
        <c:ser>
          <c:idx val="0"/>
          <c:order val="0"/>
          <c:tx>
            <c:strRef>
              <c:f>data!$B$3</c:f>
              <c:strCache>
                <c:ptCount val="1"/>
                <c:pt idx="0">
                  <c:v> IRFHLMCFW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E-F984-4965-98B8-2C29163E4D6D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F-F984-4965-98B8-2C29163E4D6D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10-F984-4965-98B8-2C29163E4D6D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11-F984-4965-98B8-2C29163E4D6D}"/>
              </c:ext>
            </c:extLst>
          </c:dPt>
          <c:cat>
            <c:numRef>
              <c:f>data!$A$386:$A$817</c:f>
              <c:numCache>
                <c:formatCode>mm/dd/yy;@</c:formatCode>
                <c:ptCount val="432"/>
                <c:pt idx="0">
                  <c:v>32904</c:v>
                </c:pt>
                <c:pt idx="1">
                  <c:v>32932</c:v>
                </c:pt>
                <c:pt idx="2">
                  <c:v>32963</c:v>
                </c:pt>
                <c:pt idx="3">
                  <c:v>32993</c:v>
                </c:pt>
                <c:pt idx="4">
                  <c:v>33024</c:v>
                </c:pt>
                <c:pt idx="5">
                  <c:v>33054</c:v>
                </c:pt>
                <c:pt idx="6">
                  <c:v>33085</c:v>
                </c:pt>
                <c:pt idx="7">
                  <c:v>33116</c:v>
                </c:pt>
                <c:pt idx="8">
                  <c:v>33146</c:v>
                </c:pt>
                <c:pt idx="9">
                  <c:v>33177</c:v>
                </c:pt>
                <c:pt idx="10">
                  <c:v>33207</c:v>
                </c:pt>
                <c:pt idx="11">
                  <c:v>33238</c:v>
                </c:pt>
                <c:pt idx="12">
                  <c:v>33269</c:v>
                </c:pt>
                <c:pt idx="13">
                  <c:v>33297</c:v>
                </c:pt>
                <c:pt idx="14">
                  <c:v>33328</c:v>
                </c:pt>
                <c:pt idx="15">
                  <c:v>33358</c:v>
                </c:pt>
                <c:pt idx="16">
                  <c:v>33389</c:v>
                </c:pt>
                <c:pt idx="17">
                  <c:v>33419</c:v>
                </c:pt>
                <c:pt idx="18">
                  <c:v>33450</c:v>
                </c:pt>
                <c:pt idx="19">
                  <c:v>33481</c:v>
                </c:pt>
                <c:pt idx="20">
                  <c:v>33511</c:v>
                </c:pt>
                <c:pt idx="21">
                  <c:v>33542</c:v>
                </c:pt>
                <c:pt idx="22">
                  <c:v>33572</c:v>
                </c:pt>
                <c:pt idx="23">
                  <c:v>33603</c:v>
                </c:pt>
                <c:pt idx="24">
                  <c:v>33634</c:v>
                </c:pt>
                <c:pt idx="25">
                  <c:v>33663</c:v>
                </c:pt>
                <c:pt idx="26">
                  <c:v>33694</c:v>
                </c:pt>
                <c:pt idx="27">
                  <c:v>33724</c:v>
                </c:pt>
                <c:pt idx="28">
                  <c:v>33755</c:v>
                </c:pt>
                <c:pt idx="29">
                  <c:v>33785</c:v>
                </c:pt>
                <c:pt idx="30">
                  <c:v>33816</c:v>
                </c:pt>
                <c:pt idx="31">
                  <c:v>33847</c:v>
                </c:pt>
                <c:pt idx="32">
                  <c:v>33877</c:v>
                </c:pt>
                <c:pt idx="33">
                  <c:v>33908</c:v>
                </c:pt>
                <c:pt idx="34">
                  <c:v>33938</c:v>
                </c:pt>
                <c:pt idx="35">
                  <c:v>33969</c:v>
                </c:pt>
                <c:pt idx="36">
                  <c:v>34000</c:v>
                </c:pt>
                <c:pt idx="37">
                  <c:v>34028</c:v>
                </c:pt>
                <c:pt idx="38">
                  <c:v>34059</c:v>
                </c:pt>
                <c:pt idx="39">
                  <c:v>34089</c:v>
                </c:pt>
                <c:pt idx="40">
                  <c:v>34120</c:v>
                </c:pt>
                <c:pt idx="41">
                  <c:v>34150</c:v>
                </c:pt>
                <c:pt idx="42">
                  <c:v>34181</c:v>
                </c:pt>
                <c:pt idx="43">
                  <c:v>34212</c:v>
                </c:pt>
                <c:pt idx="44">
                  <c:v>34242</c:v>
                </c:pt>
                <c:pt idx="45">
                  <c:v>34273</c:v>
                </c:pt>
                <c:pt idx="46">
                  <c:v>34303</c:v>
                </c:pt>
                <c:pt idx="47">
                  <c:v>34334</c:v>
                </c:pt>
                <c:pt idx="48">
                  <c:v>34365</c:v>
                </c:pt>
                <c:pt idx="49">
                  <c:v>34393</c:v>
                </c:pt>
                <c:pt idx="50">
                  <c:v>34424</c:v>
                </c:pt>
                <c:pt idx="51">
                  <c:v>34454</c:v>
                </c:pt>
                <c:pt idx="52">
                  <c:v>34485</c:v>
                </c:pt>
                <c:pt idx="53">
                  <c:v>34515</c:v>
                </c:pt>
                <c:pt idx="54">
                  <c:v>34546</c:v>
                </c:pt>
                <c:pt idx="55">
                  <c:v>34577</c:v>
                </c:pt>
                <c:pt idx="56">
                  <c:v>34607</c:v>
                </c:pt>
                <c:pt idx="57">
                  <c:v>34638</c:v>
                </c:pt>
                <c:pt idx="58">
                  <c:v>34668</c:v>
                </c:pt>
                <c:pt idx="59">
                  <c:v>34699</c:v>
                </c:pt>
                <c:pt idx="60">
                  <c:v>34730</c:v>
                </c:pt>
                <c:pt idx="61">
                  <c:v>34758</c:v>
                </c:pt>
                <c:pt idx="62">
                  <c:v>34789</c:v>
                </c:pt>
                <c:pt idx="63">
                  <c:v>34819</c:v>
                </c:pt>
                <c:pt idx="64">
                  <c:v>34850</c:v>
                </c:pt>
                <c:pt idx="65">
                  <c:v>34880</c:v>
                </c:pt>
                <c:pt idx="66">
                  <c:v>34911</c:v>
                </c:pt>
                <c:pt idx="67">
                  <c:v>34942</c:v>
                </c:pt>
                <c:pt idx="68">
                  <c:v>34972</c:v>
                </c:pt>
                <c:pt idx="69">
                  <c:v>35003</c:v>
                </c:pt>
                <c:pt idx="70">
                  <c:v>35033</c:v>
                </c:pt>
                <c:pt idx="71">
                  <c:v>35064</c:v>
                </c:pt>
                <c:pt idx="72">
                  <c:v>35095</c:v>
                </c:pt>
                <c:pt idx="73">
                  <c:v>35124</c:v>
                </c:pt>
                <c:pt idx="74">
                  <c:v>35155</c:v>
                </c:pt>
                <c:pt idx="75">
                  <c:v>35185</c:v>
                </c:pt>
                <c:pt idx="76">
                  <c:v>35216</c:v>
                </c:pt>
                <c:pt idx="77">
                  <c:v>35246</c:v>
                </c:pt>
                <c:pt idx="78">
                  <c:v>35277</c:v>
                </c:pt>
                <c:pt idx="79">
                  <c:v>35308</c:v>
                </c:pt>
                <c:pt idx="80">
                  <c:v>35338</c:v>
                </c:pt>
                <c:pt idx="81">
                  <c:v>35369</c:v>
                </c:pt>
                <c:pt idx="82">
                  <c:v>35399</c:v>
                </c:pt>
                <c:pt idx="83">
                  <c:v>35430</c:v>
                </c:pt>
                <c:pt idx="84">
                  <c:v>35461</c:v>
                </c:pt>
                <c:pt idx="85">
                  <c:v>35489</c:v>
                </c:pt>
                <c:pt idx="86">
                  <c:v>35520</c:v>
                </c:pt>
                <c:pt idx="87">
                  <c:v>35550</c:v>
                </c:pt>
                <c:pt idx="88">
                  <c:v>35581</c:v>
                </c:pt>
                <c:pt idx="89">
                  <c:v>35611</c:v>
                </c:pt>
                <c:pt idx="90">
                  <c:v>35642</c:v>
                </c:pt>
                <c:pt idx="91">
                  <c:v>35673</c:v>
                </c:pt>
                <c:pt idx="92">
                  <c:v>35703</c:v>
                </c:pt>
                <c:pt idx="93">
                  <c:v>35734</c:v>
                </c:pt>
                <c:pt idx="94">
                  <c:v>35764</c:v>
                </c:pt>
                <c:pt idx="95">
                  <c:v>35795</c:v>
                </c:pt>
                <c:pt idx="96">
                  <c:v>35826</c:v>
                </c:pt>
                <c:pt idx="97">
                  <c:v>35854</c:v>
                </c:pt>
                <c:pt idx="98">
                  <c:v>35885</c:v>
                </c:pt>
                <c:pt idx="99">
                  <c:v>35915</c:v>
                </c:pt>
                <c:pt idx="100">
                  <c:v>35946</c:v>
                </c:pt>
                <c:pt idx="101">
                  <c:v>35976</c:v>
                </c:pt>
                <c:pt idx="102">
                  <c:v>36007</c:v>
                </c:pt>
                <c:pt idx="103">
                  <c:v>36038</c:v>
                </c:pt>
                <c:pt idx="104">
                  <c:v>36068</c:v>
                </c:pt>
                <c:pt idx="105">
                  <c:v>36099</c:v>
                </c:pt>
                <c:pt idx="106">
                  <c:v>36129</c:v>
                </c:pt>
                <c:pt idx="107">
                  <c:v>36160</c:v>
                </c:pt>
                <c:pt idx="108">
                  <c:v>36191</c:v>
                </c:pt>
                <c:pt idx="109">
                  <c:v>36219</c:v>
                </c:pt>
                <c:pt idx="110">
                  <c:v>36250</c:v>
                </c:pt>
                <c:pt idx="111">
                  <c:v>36280</c:v>
                </c:pt>
                <c:pt idx="112">
                  <c:v>36311</c:v>
                </c:pt>
                <c:pt idx="113">
                  <c:v>36341</c:v>
                </c:pt>
                <c:pt idx="114">
                  <c:v>36372</c:v>
                </c:pt>
                <c:pt idx="115">
                  <c:v>36403</c:v>
                </c:pt>
                <c:pt idx="116">
                  <c:v>36433</c:v>
                </c:pt>
                <c:pt idx="117">
                  <c:v>36464</c:v>
                </c:pt>
                <c:pt idx="118">
                  <c:v>36494</c:v>
                </c:pt>
                <c:pt idx="119">
                  <c:v>36525</c:v>
                </c:pt>
                <c:pt idx="120">
                  <c:v>36556</c:v>
                </c:pt>
                <c:pt idx="121">
                  <c:v>36585</c:v>
                </c:pt>
                <c:pt idx="122">
                  <c:v>36616</c:v>
                </c:pt>
                <c:pt idx="123">
                  <c:v>36646</c:v>
                </c:pt>
                <c:pt idx="124">
                  <c:v>36677</c:v>
                </c:pt>
                <c:pt idx="125">
                  <c:v>36707</c:v>
                </c:pt>
                <c:pt idx="126">
                  <c:v>36738</c:v>
                </c:pt>
                <c:pt idx="127">
                  <c:v>36769</c:v>
                </c:pt>
                <c:pt idx="128">
                  <c:v>36799</c:v>
                </c:pt>
                <c:pt idx="129">
                  <c:v>36830</c:v>
                </c:pt>
                <c:pt idx="130">
                  <c:v>36860</c:v>
                </c:pt>
                <c:pt idx="131">
                  <c:v>36891</c:v>
                </c:pt>
                <c:pt idx="132">
                  <c:v>36922</c:v>
                </c:pt>
                <c:pt idx="133">
                  <c:v>36950</c:v>
                </c:pt>
                <c:pt idx="134">
                  <c:v>36981</c:v>
                </c:pt>
                <c:pt idx="135">
                  <c:v>37011</c:v>
                </c:pt>
                <c:pt idx="136">
                  <c:v>37042</c:v>
                </c:pt>
                <c:pt idx="137">
                  <c:v>37072</c:v>
                </c:pt>
                <c:pt idx="138">
                  <c:v>37103</c:v>
                </c:pt>
                <c:pt idx="139">
                  <c:v>37134</c:v>
                </c:pt>
                <c:pt idx="140">
                  <c:v>37164</c:v>
                </c:pt>
                <c:pt idx="141">
                  <c:v>37195</c:v>
                </c:pt>
                <c:pt idx="142">
                  <c:v>37225</c:v>
                </c:pt>
                <c:pt idx="143">
                  <c:v>37256</c:v>
                </c:pt>
                <c:pt idx="144">
                  <c:v>37287</c:v>
                </c:pt>
                <c:pt idx="145">
                  <c:v>37315</c:v>
                </c:pt>
                <c:pt idx="146">
                  <c:v>37346</c:v>
                </c:pt>
                <c:pt idx="147">
                  <c:v>37376</c:v>
                </c:pt>
                <c:pt idx="148">
                  <c:v>37407</c:v>
                </c:pt>
                <c:pt idx="149">
                  <c:v>37437</c:v>
                </c:pt>
                <c:pt idx="150">
                  <c:v>37468</c:v>
                </c:pt>
                <c:pt idx="151">
                  <c:v>37499</c:v>
                </c:pt>
                <c:pt idx="152">
                  <c:v>37529</c:v>
                </c:pt>
                <c:pt idx="153">
                  <c:v>37560</c:v>
                </c:pt>
                <c:pt idx="154">
                  <c:v>37590</c:v>
                </c:pt>
                <c:pt idx="155">
                  <c:v>37621</c:v>
                </c:pt>
                <c:pt idx="156">
                  <c:v>37652</c:v>
                </c:pt>
                <c:pt idx="157">
                  <c:v>37680</c:v>
                </c:pt>
                <c:pt idx="158">
                  <c:v>37711</c:v>
                </c:pt>
                <c:pt idx="159">
                  <c:v>37741</c:v>
                </c:pt>
                <c:pt idx="160">
                  <c:v>37772</c:v>
                </c:pt>
                <c:pt idx="161">
                  <c:v>37802</c:v>
                </c:pt>
                <c:pt idx="162">
                  <c:v>37833</c:v>
                </c:pt>
                <c:pt idx="163">
                  <c:v>37864</c:v>
                </c:pt>
                <c:pt idx="164">
                  <c:v>37894</c:v>
                </c:pt>
                <c:pt idx="165">
                  <c:v>37925</c:v>
                </c:pt>
                <c:pt idx="166">
                  <c:v>37955</c:v>
                </c:pt>
                <c:pt idx="167">
                  <c:v>37986</c:v>
                </c:pt>
                <c:pt idx="168">
                  <c:v>38017</c:v>
                </c:pt>
                <c:pt idx="169">
                  <c:v>38046</c:v>
                </c:pt>
                <c:pt idx="170">
                  <c:v>38077</c:v>
                </c:pt>
                <c:pt idx="171">
                  <c:v>38107</c:v>
                </c:pt>
                <c:pt idx="172">
                  <c:v>38138</c:v>
                </c:pt>
                <c:pt idx="173">
                  <c:v>38168</c:v>
                </c:pt>
                <c:pt idx="174">
                  <c:v>38199</c:v>
                </c:pt>
                <c:pt idx="175">
                  <c:v>38230</c:v>
                </c:pt>
                <c:pt idx="176">
                  <c:v>38260</c:v>
                </c:pt>
                <c:pt idx="177">
                  <c:v>38291</c:v>
                </c:pt>
                <c:pt idx="178">
                  <c:v>38321</c:v>
                </c:pt>
                <c:pt idx="179">
                  <c:v>38352</c:v>
                </c:pt>
                <c:pt idx="180">
                  <c:v>38383</c:v>
                </c:pt>
                <c:pt idx="181">
                  <c:v>38411</c:v>
                </c:pt>
                <c:pt idx="182">
                  <c:v>38442</c:v>
                </c:pt>
                <c:pt idx="183">
                  <c:v>38472</c:v>
                </c:pt>
                <c:pt idx="184">
                  <c:v>38503</c:v>
                </c:pt>
                <c:pt idx="185">
                  <c:v>38533</c:v>
                </c:pt>
                <c:pt idx="186">
                  <c:v>38564</c:v>
                </c:pt>
                <c:pt idx="187">
                  <c:v>38595</c:v>
                </c:pt>
                <c:pt idx="188">
                  <c:v>38625</c:v>
                </c:pt>
                <c:pt idx="189">
                  <c:v>38656</c:v>
                </c:pt>
                <c:pt idx="190">
                  <c:v>38686</c:v>
                </c:pt>
                <c:pt idx="191">
                  <c:v>38717</c:v>
                </c:pt>
                <c:pt idx="192">
                  <c:v>38748</c:v>
                </c:pt>
                <c:pt idx="193">
                  <c:v>38776</c:v>
                </c:pt>
                <c:pt idx="194">
                  <c:v>38807</c:v>
                </c:pt>
                <c:pt idx="195">
                  <c:v>38837</c:v>
                </c:pt>
                <c:pt idx="196">
                  <c:v>38868</c:v>
                </c:pt>
                <c:pt idx="197">
                  <c:v>38898</c:v>
                </c:pt>
                <c:pt idx="198">
                  <c:v>38929</c:v>
                </c:pt>
                <c:pt idx="199">
                  <c:v>38960</c:v>
                </c:pt>
                <c:pt idx="200">
                  <c:v>38990</c:v>
                </c:pt>
                <c:pt idx="201">
                  <c:v>39021</c:v>
                </c:pt>
                <c:pt idx="202">
                  <c:v>39051</c:v>
                </c:pt>
                <c:pt idx="203">
                  <c:v>39082</c:v>
                </c:pt>
                <c:pt idx="204">
                  <c:v>39113</c:v>
                </c:pt>
                <c:pt idx="205">
                  <c:v>39141</c:v>
                </c:pt>
                <c:pt idx="206">
                  <c:v>39172</c:v>
                </c:pt>
                <c:pt idx="207">
                  <c:v>39202</c:v>
                </c:pt>
                <c:pt idx="208">
                  <c:v>39233</c:v>
                </c:pt>
                <c:pt idx="209">
                  <c:v>39263</c:v>
                </c:pt>
                <c:pt idx="210">
                  <c:v>39294</c:v>
                </c:pt>
                <c:pt idx="211">
                  <c:v>39325</c:v>
                </c:pt>
                <c:pt idx="212">
                  <c:v>39355</c:v>
                </c:pt>
                <c:pt idx="213">
                  <c:v>39386</c:v>
                </c:pt>
                <c:pt idx="214">
                  <c:v>39416</c:v>
                </c:pt>
                <c:pt idx="215">
                  <c:v>39447</c:v>
                </c:pt>
                <c:pt idx="216">
                  <c:v>39478</c:v>
                </c:pt>
                <c:pt idx="217">
                  <c:v>39507</c:v>
                </c:pt>
                <c:pt idx="218">
                  <c:v>39538</c:v>
                </c:pt>
                <c:pt idx="219">
                  <c:v>39568</c:v>
                </c:pt>
                <c:pt idx="220">
                  <c:v>39599</c:v>
                </c:pt>
                <c:pt idx="221">
                  <c:v>39629</c:v>
                </c:pt>
                <c:pt idx="222">
                  <c:v>39660</c:v>
                </c:pt>
                <c:pt idx="223">
                  <c:v>39691</c:v>
                </c:pt>
                <c:pt idx="224">
                  <c:v>39721</c:v>
                </c:pt>
                <c:pt idx="225">
                  <c:v>39752</c:v>
                </c:pt>
                <c:pt idx="226">
                  <c:v>39782</c:v>
                </c:pt>
                <c:pt idx="227">
                  <c:v>39813</c:v>
                </c:pt>
                <c:pt idx="228">
                  <c:v>39844</c:v>
                </c:pt>
                <c:pt idx="229">
                  <c:v>39872</c:v>
                </c:pt>
                <c:pt idx="230">
                  <c:v>39903</c:v>
                </c:pt>
                <c:pt idx="231">
                  <c:v>39933</c:v>
                </c:pt>
                <c:pt idx="232">
                  <c:v>39964</c:v>
                </c:pt>
                <c:pt idx="233">
                  <c:v>39994</c:v>
                </c:pt>
                <c:pt idx="234">
                  <c:v>40025</c:v>
                </c:pt>
                <c:pt idx="235">
                  <c:v>40056</c:v>
                </c:pt>
                <c:pt idx="236">
                  <c:v>40086</c:v>
                </c:pt>
                <c:pt idx="237">
                  <c:v>40117</c:v>
                </c:pt>
                <c:pt idx="238">
                  <c:v>40147</c:v>
                </c:pt>
                <c:pt idx="239">
                  <c:v>40178</c:v>
                </c:pt>
                <c:pt idx="240">
                  <c:v>40209</c:v>
                </c:pt>
                <c:pt idx="241">
                  <c:v>40237</c:v>
                </c:pt>
                <c:pt idx="242">
                  <c:v>40268</c:v>
                </c:pt>
                <c:pt idx="243">
                  <c:v>40298</c:v>
                </c:pt>
                <c:pt idx="244">
                  <c:v>40329</c:v>
                </c:pt>
                <c:pt idx="245">
                  <c:v>40359</c:v>
                </c:pt>
                <c:pt idx="246">
                  <c:v>40390</c:v>
                </c:pt>
                <c:pt idx="247">
                  <c:v>40421</c:v>
                </c:pt>
                <c:pt idx="248">
                  <c:v>40451</c:v>
                </c:pt>
                <c:pt idx="249">
                  <c:v>40482</c:v>
                </c:pt>
                <c:pt idx="250">
                  <c:v>40512</c:v>
                </c:pt>
                <c:pt idx="251">
                  <c:v>40543</c:v>
                </c:pt>
                <c:pt idx="252">
                  <c:v>40574</c:v>
                </c:pt>
                <c:pt idx="253">
                  <c:v>40602</c:v>
                </c:pt>
                <c:pt idx="254">
                  <c:v>40633</c:v>
                </c:pt>
                <c:pt idx="255">
                  <c:v>40663</c:v>
                </c:pt>
                <c:pt idx="256">
                  <c:v>40694</c:v>
                </c:pt>
                <c:pt idx="257">
                  <c:v>40724</c:v>
                </c:pt>
                <c:pt idx="258">
                  <c:v>40755</c:v>
                </c:pt>
                <c:pt idx="259">
                  <c:v>40786</c:v>
                </c:pt>
                <c:pt idx="260">
                  <c:v>40816</c:v>
                </c:pt>
                <c:pt idx="261">
                  <c:v>40847</c:v>
                </c:pt>
                <c:pt idx="262">
                  <c:v>40877</c:v>
                </c:pt>
                <c:pt idx="263">
                  <c:v>40908</c:v>
                </c:pt>
                <c:pt idx="264">
                  <c:v>40939</c:v>
                </c:pt>
                <c:pt idx="265">
                  <c:v>40968</c:v>
                </c:pt>
                <c:pt idx="266">
                  <c:v>40999</c:v>
                </c:pt>
                <c:pt idx="267">
                  <c:v>41029</c:v>
                </c:pt>
                <c:pt idx="268">
                  <c:v>41060</c:v>
                </c:pt>
                <c:pt idx="269">
                  <c:v>41090</c:v>
                </c:pt>
                <c:pt idx="270">
                  <c:v>41121</c:v>
                </c:pt>
                <c:pt idx="271">
                  <c:v>41152</c:v>
                </c:pt>
                <c:pt idx="272">
                  <c:v>41182</c:v>
                </c:pt>
                <c:pt idx="273">
                  <c:v>41213</c:v>
                </c:pt>
                <c:pt idx="274">
                  <c:v>41243</c:v>
                </c:pt>
                <c:pt idx="275">
                  <c:v>41274</c:v>
                </c:pt>
                <c:pt idx="276">
                  <c:v>41305</c:v>
                </c:pt>
                <c:pt idx="277">
                  <c:v>41333</c:v>
                </c:pt>
                <c:pt idx="278">
                  <c:v>41364</c:v>
                </c:pt>
                <c:pt idx="279">
                  <c:v>41394</c:v>
                </c:pt>
                <c:pt idx="280">
                  <c:v>41425</c:v>
                </c:pt>
                <c:pt idx="281">
                  <c:v>41455</c:v>
                </c:pt>
                <c:pt idx="282">
                  <c:v>41486</c:v>
                </c:pt>
                <c:pt idx="283">
                  <c:v>41517</c:v>
                </c:pt>
                <c:pt idx="284">
                  <c:v>41547</c:v>
                </c:pt>
                <c:pt idx="285">
                  <c:v>41578</c:v>
                </c:pt>
                <c:pt idx="286">
                  <c:v>41608</c:v>
                </c:pt>
                <c:pt idx="287">
                  <c:v>41639</c:v>
                </c:pt>
                <c:pt idx="288">
                  <c:v>41670</c:v>
                </c:pt>
                <c:pt idx="289">
                  <c:v>41698</c:v>
                </c:pt>
                <c:pt idx="290">
                  <c:v>41729</c:v>
                </c:pt>
                <c:pt idx="291">
                  <c:v>41759</c:v>
                </c:pt>
                <c:pt idx="292">
                  <c:v>41790</c:v>
                </c:pt>
                <c:pt idx="293">
                  <c:v>41820</c:v>
                </c:pt>
                <c:pt idx="294">
                  <c:v>41851</c:v>
                </c:pt>
                <c:pt idx="295">
                  <c:v>41882</c:v>
                </c:pt>
                <c:pt idx="296">
                  <c:v>41912</c:v>
                </c:pt>
                <c:pt idx="297">
                  <c:v>41943</c:v>
                </c:pt>
                <c:pt idx="298">
                  <c:v>41973</c:v>
                </c:pt>
                <c:pt idx="299">
                  <c:v>42004</c:v>
                </c:pt>
                <c:pt idx="300">
                  <c:v>42035</c:v>
                </c:pt>
                <c:pt idx="301">
                  <c:v>42063</c:v>
                </c:pt>
                <c:pt idx="302">
                  <c:v>42094</c:v>
                </c:pt>
                <c:pt idx="303">
                  <c:v>42124</c:v>
                </c:pt>
                <c:pt idx="304">
                  <c:v>42155</c:v>
                </c:pt>
                <c:pt idx="305">
                  <c:v>42185</c:v>
                </c:pt>
                <c:pt idx="306">
                  <c:v>42216</c:v>
                </c:pt>
                <c:pt idx="307">
                  <c:v>42247</c:v>
                </c:pt>
                <c:pt idx="308">
                  <c:v>42277</c:v>
                </c:pt>
                <c:pt idx="309">
                  <c:v>42308</c:v>
                </c:pt>
                <c:pt idx="310">
                  <c:v>42338</c:v>
                </c:pt>
                <c:pt idx="311">
                  <c:v>42369</c:v>
                </c:pt>
                <c:pt idx="312">
                  <c:v>42400</c:v>
                </c:pt>
                <c:pt idx="313">
                  <c:v>42429</c:v>
                </c:pt>
                <c:pt idx="314">
                  <c:v>42460</c:v>
                </c:pt>
                <c:pt idx="315">
                  <c:v>42490</c:v>
                </c:pt>
                <c:pt idx="316">
                  <c:v>42521</c:v>
                </c:pt>
                <c:pt idx="317">
                  <c:v>42551</c:v>
                </c:pt>
                <c:pt idx="318">
                  <c:v>42582</c:v>
                </c:pt>
                <c:pt idx="319">
                  <c:v>42613</c:v>
                </c:pt>
                <c:pt idx="320">
                  <c:v>42643</c:v>
                </c:pt>
                <c:pt idx="321">
                  <c:v>42674</c:v>
                </c:pt>
                <c:pt idx="322">
                  <c:v>42704</c:v>
                </c:pt>
                <c:pt idx="323">
                  <c:v>42735</c:v>
                </c:pt>
                <c:pt idx="324">
                  <c:v>42766</c:v>
                </c:pt>
                <c:pt idx="325">
                  <c:v>42794</c:v>
                </c:pt>
                <c:pt idx="326">
                  <c:v>42825</c:v>
                </c:pt>
                <c:pt idx="327">
                  <c:v>42855</c:v>
                </c:pt>
                <c:pt idx="328">
                  <c:v>42886</c:v>
                </c:pt>
                <c:pt idx="329">
                  <c:v>42916</c:v>
                </c:pt>
                <c:pt idx="330">
                  <c:v>42947</c:v>
                </c:pt>
                <c:pt idx="331">
                  <c:v>42978</c:v>
                </c:pt>
                <c:pt idx="332">
                  <c:v>43008</c:v>
                </c:pt>
                <c:pt idx="333">
                  <c:v>43039</c:v>
                </c:pt>
                <c:pt idx="334">
                  <c:v>43069</c:v>
                </c:pt>
                <c:pt idx="335">
                  <c:v>43100</c:v>
                </c:pt>
                <c:pt idx="336">
                  <c:v>43131</c:v>
                </c:pt>
                <c:pt idx="337">
                  <c:v>43159</c:v>
                </c:pt>
                <c:pt idx="338">
                  <c:v>43190</c:v>
                </c:pt>
                <c:pt idx="339">
                  <c:v>43220</c:v>
                </c:pt>
                <c:pt idx="340">
                  <c:v>43251</c:v>
                </c:pt>
                <c:pt idx="341">
                  <c:v>43281</c:v>
                </c:pt>
                <c:pt idx="342">
                  <c:v>43312</c:v>
                </c:pt>
                <c:pt idx="343">
                  <c:v>43343</c:v>
                </c:pt>
                <c:pt idx="344">
                  <c:v>43373</c:v>
                </c:pt>
                <c:pt idx="345">
                  <c:v>43404</c:v>
                </c:pt>
                <c:pt idx="346">
                  <c:v>43434</c:v>
                </c:pt>
                <c:pt idx="347">
                  <c:v>43465</c:v>
                </c:pt>
                <c:pt idx="348">
                  <c:v>43496</c:v>
                </c:pt>
                <c:pt idx="349">
                  <c:v>43524</c:v>
                </c:pt>
                <c:pt idx="350">
                  <c:v>43555</c:v>
                </c:pt>
                <c:pt idx="351">
                  <c:v>43585</c:v>
                </c:pt>
                <c:pt idx="352">
                  <c:v>43616</c:v>
                </c:pt>
                <c:pt idx="353">
                  <c:v>43646</c:v>
                </c:pt>
                <c:pt idx="354">
                  <c:v>43677</c:v>
                </c:pt>
                <c:pt idx="355">
                  <c:v>43708</c:v>
                </c:pt>
                <c:pt idx="356">
                  <c:v>43738</c:v>
                </c:pt>
                <c:pt idx="357">
                  <c:v>43769</c:v>
                </c:pt>
                <c:pt idx="358">
                  <c:v>43799</c:v>
                </c:pt>
                <c:pt idx="359">
                  <c:v>43830</c:v>
                </c:pt>
                <c:pt idx="360">
                  <c:v>43861</c:v>
                </c:pt>
                <c:pt idx="361">
                  <c:v>43890</c:v>
                </c:pt>
                <c:pt idx="362">
                  <c:v>43921</c:v>
                </c:pt>
                <c:pt idx="363">
                  <c:v>43951</c:v>
                </c:pt>
                <c:pt idx="364">
                  <c:v>43982</c:v>
                </c:pt>
                <c:pt idx="365">
                  <c:v>44012</c:v>
                </c:pt>
                <c:pt idx="366">
                  <c:v>44043</c:v>
                </c:pt>
                <c:pt idx="367">
                  <c:v>44074</c:v>
                </c:pt>
                <c:pt idx="368">
                  <c:v>44104</c:v>
                </c:pt>
                <c:pt idx="369">
                  <c:v>44135</c:v>
                </c:pt>
                <c:pt idx="370">
                  <c:v>44165</c:v>
                </c:pt>
                <c:pt idx="371">
                  <c:v>44196</c:v>
                </c:pt>
                <c:pt idx="372">
                  <c:v>44227</c:v>
                </c:pt>
                <c:pt idx="373">
                  <c:v>44255</c:v>
                </c:pt>
                <c:pt idx="374">
                  <c:v>44286</c:v>
                </c:pt>
                <c:pt idx="375">
                  <c:v>44316</c:v>
                </c:pt>
                <c:pt idx="376">
                  <c:v>44347</c:v>
                </c:pt>
                <c:pt idx="377">
                  <c:v>44377</c:v>
                </c:pt>
                <c:pt idx="378">
                  <c:v>44408</c:v>
                </c:pt>
                <c:pt idx="379">
                  <c:v>44439</c:v>
                </c:pt>
                <c:pt idx="380">
                  <c:v>44469</c:v>
                </c:pt>
                <c:pt idx="381">
                  <c:v>44500</c:v>
                </c:pt>
                <c:pt idx="382">
                  <c:v>44530</c:v>
                </c:pt>
                <c:pt idx="383">
                  <c:v>44561</c:v>
                </c:pt>
                <c:pt idx="384">
                  <c:v>44592</c:v>
                </c:pt>
                <c:pt idx="385">
                  <c:v>44620</c:v>
                </c:pt>
                <c:pt idx="386">
                  <c:v>44651</c:v>
                </c:pt>
                <c:pt idx="387">
                  <c:v>44681</c:v>
                </c:pt>
                <c:pt idx="388">
                  <c:v>44712</c:v>
                </c:pt>
                <c:pt idx="389">
                  <c:v>44742</c:v>
                </c:pt>
                <c:pt idx="390">
                  <c:v>44773</c:v>
                </c:pt>
                <c:pt idx="391">
                  <c:v>44804</c:v>
                </c:pt>
                <c:pt idx="392">
                  <c:v>44834</c:v>
                </c:pt>
                <c:pt idx="393">
                  <c:v>44865</c:v>
                </c:pt>
                <c:pt idx="394">
                  <c:v>44895</c:v>
                </c:pt>
                <c:pt idx="395">
                  <c:v>44926</c:v>
                </c:pt>
                <c:pt idx="396">
                  <c:v>44957</c:v>
                </c:pt>
                <c:pt idx="397">
                  <c:v>44985</c:v>
                </c:pt>
                <c:pt idx="398">
                  <c:v>45016</c:v>
                </c:pt>
                <c:pt idx="399">
                  <c:v>45046</c:v>
                </c:pt>
                <c:pt idx="400">
                  <c:v>45077</c:v>
                </c:pt>
                <c:pt idx="401">
                  <c:v>45107</c:v>
                </c:pt>
                <c:pt idx="402">
                  <c:v>45138</c:v>
                </c:pt>
                <c:pt idx="403">
                  <c:v>45169</c:v>
                </c:pt>
                <c:pt idx="404">
                  <c:v>45199</c:v>
                </c:pt>
                <c:pt idx="405">
                  <c:v>45230</c:v>
                </c:pt>
                <c:pt idx="406">
                  <c:v>45260</c:v>
                </c:pt>
                <c:pt idx="407">
                  <c:v>45291</c:v>
                </c:pt>
                <c:pt idx="408">
                  <c:v>45322</c:v>
                </c:pt>
                <c:pt idx="409">
                  <c:v>45351</c:v>
                </c:pt>
                <c:pt idx="410">
                  <c:v>45382</c:v>
                </c:pt>
                <c:pt idx="411">
                  <c:v>45412</c:v>
                </c:pt>
                <c:pt idx="412">
                  <c:v>45443</c:v>
                </c:pt>
                <c:pt idx="413">
                  <c:v>45473</c:v>
                </c:pt>
                <c:pt idx="414">
                  <c:v>45504</c:v>
                </c:pt>
                <c:pt idx="415">
                  <c:v>45535</c:v>
                </c:pt>
                <c:pt idx="416">
                  <c:v>45565</c:v>
                </c:pt>
                <c:pt idx="417">
                  <c:v>45596</c:v>
                </c:pt>
                <c:pt idx="418">
                  <c:v>45626</c:v>
                </c:pt>
                <c:pt idx="419">
                  <c:v>45657</c:v>
                </c:pt>
                <c:pt idx="420">
                  <c:v>45688</c:v>
                </c:pt>
                <c:pt idx="421">
                  <c:v>45716</c:v>
                </c:pt>
                <c:pt idx="422">
                  <c:v>45747</c:v>
                </c:pt>
                <c:pt idx="423">
                  <c:v>45777</c:v>
                </c:pt>
                <c:pt idx="424">
                  <c:v>45808</c:v>
                </c:pt>
                <c:pt idx="425">
                  <c:v>45838</c:v>
                </c:pt>
                <c:pt idx="426">
                  <c:v>45869</c:v>
                </c:pt>
                <c:pt idx="427">
                  <c:v>45900</c:v>
                </c:pt>
                <c:pt idx="428">
                  <c:v>45930</c:v>
                </c:pt>
                <c:pt idx="429">
                  <c:v>45961</c:v>
                </c:pt>
                <c:pt idx="430">
                  <c:v>45991</c:v>
                </c:pt>
                <c:pt idx="431">
                  <c:v>46022</c:v>
                </c:pt>
              </c:numCache>
            </c:numRef>
          </c:cat>
          <c:val>
            <c:numRef>
              <c:f>data!$C$386:$C$817</c:f>
              <c:numCache>
                <c:formatCode>0.0%</c:formatCode>
                <c:ptCount val="432"/>
                <c:pt idx="0">
                  <c:v>9.8949999809265096E-2</c:v>
                </c:pt>
                <c:pt idx="1">
                  <c:v>0.10197500228881801</c:v>
                </c:pt>
                <c:pt idx="2">
                  <c:v>0.102680000305176</c:v>
                </c:pt>
                <c:pt idx="3">
                  <c:v>0.103700001239777</c:v>
                </c:pt>
                <c:pt idx="4">
                  <c:v>0.10439999961853</c:v>
                </c:pt>
                <c:pt idx="5">
                  <c:v>0.101324999332428</c:v>
                </c:pt>
                <c:pt idx="6">
                  <c:v>0.100349998474121</c:v>
                </c:pt>
                <c:pt idx="7">
                  <c:v>0.10099999999999999</c:v>
                </c:pt>
                <c:pt idx="8">
                  <c:v>0.10174999952316301</c:v>
                </c:pt>
                <c:pt idx="9">
                  <c:v>0.10177500009536701</c:v>
                </c:pt>
                <c:pt idx="10">
                  <c:v>0.10014000129699699</c:v>
                </c:pt>
                <c:pt idx="11">
                  <c:v>9.6725003719329794E-2</c:v>
                </c:pt>
                <c:pt idx="12">
                  <c:v>9.6220001220703094E-2</c:v>
                </c:pt>
                <c:pt idx="13">
                  <c:v>9.3249998092651401E-2</c:v>
                </c:pt>
                <c:pt idx="14">
                  <c:v>9.5250000953674294E-2</c:v>
                </c:pt>
                <c:pt idx="15">
                  <c:v>9.49249982833862E-2</c:v>
                </c:pt>
                <c:pt idx="16">
                  <c:v>9.4720001220703107E-2</c:v>
                </c:pt>
                <c:pt idx="17">
                  <c:v>9.6149997711181601E-2</c:v>
                </c:pt>
                <c:pt idx="18">
                  <c:v>9.5750000476837197E-2</c:v>
                </c:pt>
                <c:pt idx="19">
                  <c:v>9.2439998626709E-2</c:v>
                </c:pt>
                <c:pt idx="20">
                  <c:v>9.0075001716613812E-2</c:v>
                </c:pt>
                <c:pt idx="21">
                  <c:v>8.8399997711181608E-2</c:v>
                </c:pt>
                <c:pt idx="22">
                  <c:v>8.6949999332428002E-2</c:v>
                </c:pt>
                <c:pt idx="23">
                  <c:v>8.4974999427795392E-2</c:v>
                </c:pt>
                <c:pt idx="24">
                  <c:v>8.4319999694824205E-2</c:v>
                </c:pt>
                <c:pt idx="25">
                  <c:v>8.7624998092651396E-2</c:v>
                </c:pt>
                <c:pt idx="26">
                  <c:v>8.9349999427795396E-2</c:v>
                </c:pt>
                <c:pt idx="27">
                  <c:v>8.8500001907348608E-2</c:v>
                </c:pt>
                <c:pt idx="28">
                  <c:v>8.6300001144409194E-2</c:v>
                </c:pt>
                <c:pt idx="29">
                  <c:v>8.5099999904632601E-2</c:v>
                </c:pt>
                <c:pt idx="30">
                  <c:v>8.1280000686645495E-2</c:v>
                </c:pt>
                <c:pt idx="31">
                  <c:v>7.9750001430511502E-2</c:v>
                </c:pt>
                <c:pt idx="32">
                  <c:v>7.9225000190734904E-2</c:v>
                </c:pt>
                <c:pt idx="33">
                  <c:v>8.0880000114440895E-2</c:v>
                </c:pt>
                <c:pt idx="34">
                  <c:v>8.3049998283386189E-2</c:v>
                </c:pt>
                <c:pt idx="35">
                  <c:v>8.20599987792969E-2</c:v>
                </c:pt>
                <c:pt idx="36">
                  <c:v>7.9924999475479097E-2</c:v>
                </c:pt>
                <c:pt idx="37">
                  <c:v>7.6825001239776605E-2</c:v>
                </c:pt>
                <c:pt idx="38">
                  <c:v>7.4950000047683693E-2</c:v>
                </c:pt>
                <c:pt idx="39">
                  <c:v>7.4720000267028797E-2</c:v>
                </c:pt>
                <c:pt idx="40">
                  <c:v>7.4650000333786007E-2</c:v>
                </c:pt>
                <c:pt idx="41">
                  <c:v>7.4175000190734905E-2</c:v>
                </c:pt>
                <c:pt idx="42">
                  <c:v>7.2059999465942395E-2</c:v>
                </c:pt>
                <c:pt idx="43">
                  <c:v>7.1124999523162799E-2</c:v>
                </c:pt>
                <c:pt idx="44">
                  <c:v>6.9099999427795392E-2</c:v>
                </c:pt>
                <c:pt idx="45">
                  <c:v>6.8199999332427999E-2</c:v>
                </c:pt>
                <c:pt idx="46">
                  <c:v>7.1549999713897694E-2</c:v>
                </c:pt>
                <c:pt idx="47">
                  <c:v>7.1720000267028794E-2</c:v>
                </c:pt>
                <c:pt idx="48">
                  <c:v>7.0599999427795407E-2</c:v>
                </c:pt>
                <c:pt idx="49">
                  <c:v>7.1525000333786004E-2</c:v>
                </c:pt>
                <c:pt idx="50">
                  <c:v>7.7480001449585001E-2</c:v>
                </c:pt>
                <c:pt idx="51">
                  <c:v>8.3849999904632599E-2</c:v>
                </c:pt>
                <c:pt idx="52">
                  <c:v>8.5975000858306908E-2</c:v>
                </c:pt>
                <c:pt idx="53">
                  <c:v>8.4319999694824205E-2</c:v>
                </c:pt>
                <c:pt idx="54">
                  <c:v>8.6249999999999993E-2</c:v>
                </c:pt>
                <c:pt idx="55">
                  <c:v>8.5125000476837187E-2</c:v>
                </c:pt>
                <c:pt idx="56">
                  <c:v>8.6399997711181606E-2</c:v>
                </c:pt>
                <c:pt idx="57">
                  <c:v>8.9250001907348595E-2</c:v>
                </c:pt>
                <c:pt idx="58">
                  <c:v>9.16999983787537E-2</c:v>
                </c:pt>
                <c:pt idx="59">
                  <c:v>9.197999954223629E-2</c:v>
                </c:pt>
                <c:pt idx="60">
                  <c:v>9.1475000381469704E-2</c:v>
                </c:pt>
                <c:pt idx="61">
                  <c:v>8.8274998664855997E-2</c:v>
                </c:pt>
                <c:pt idx="62">
                  <c:v>8.4619998931884807E-2</c:v>
                </c:pt>
                <c:pt idx="63">
                  <c:v>8.3199999332427998E-2</c:v>
                </c:pt>
                <c:pt idx="64">
                  <c:v>7.9550000429153403E-2</c:v>
                </c:pt>
                <c:pt idx="65">
                  <c:v>7.5660001754760703E-2</c:v>
                </c:pt>
                <c:pt idx="66">
                  <c:v>7.6074999570846596E-2</c:v>
                </c:pt>
                <c:pt idx="67">
                  <c:v>7.8400001525878893E-2</c:v>
                </c:pt>
                <c:pt idx="68">
                  <c:v>7.6050000190734893E-2</c:v>
                </c:pt>
                <c:pt idx="69">
                  <c:v>7.4750000238418601E-2</c:v>
                </c:pt>
                <c:pt idx="70">
                  <c:v>7.3679999580383293E-2</c:v>
                </c:pt>
                <c:pt idx="71">
                  <c:v>7.1675000190734903E-2</c:v>
                </c:pt>
                <c:pt idx="72">
                  <c:v>7.0299999713897693E-2</c:v>
                </c:pt>
                <c:pt idx="73">
                  <c:v>7.1420000076293899E-2</c:v>
                </c:pt>
                <c:pt idx="74">
                  <c:v>7.6775000095367391E-2</c:v>
                </c:pt>
                <c:pt idx="75">
                  <c:v>7.9250000715255703E-2</c:v>
                </c:pt>
                <c:pt idx="76">
                  <c:v>8.0699998855590802E-2</c:v>
                </c:pt>
                <c:pt idx="77">
                  <c:v>8.3200001716613806E-2</c:v>
                </c:pt>
                <c:pt idx="78">
                  <c:v>8.2449998855590803E-2</c:v>
                </c:pt>
                <c:pt idx="79">
                  <c:v>8.0019999504089404E-2</c:v>
                </c:pt>
                <c:pt idx="80">
                  <c:v>8.2300000190734898E-2</c:v>
                </c:pt>
                <c:pt idx="81">
                  <c:v>7.8880002021789603E-2</c:v>
                </c:pt>
                <c:pt idx="82">
                  <c:v>7.577500104904171E-2</c:v>
                </c:pt>
                <c:pt idx="83">
                  <c:v>7.5974999666214002E-2</c:v>
                </c:pt>
                <c:pt idx="84">
                  <c:v>7.8239999771118202E-2</c:v>
                </c:pt>
                <c:pt idx="85">
                  <c:v>7.6499999761581408E-2</c:v>
                </c:pt>
                <c:pt idx="86">
                  <c:v>7.8975000381469707E-2</c:v>
                </c:pt>
                <c:pt idx="87">
                  <c:v>8.1424999237060494E-2</c:v>
                </c:pt>
                <c:pt idx="88">
                  <c:v>7.94400005340576E-2</c:v>
                </c:pt>
                <c:pt idx="89">
                  <c:v>7.6899999380111703E-2</c:v>
                </c:pt>
                <c:pt idx="90">
                  <c:v>7.4699998855590796E-2</c:v>
                </c:pt>
                <c:pt idx="91">
                  <c:v>7.5099999904632606E-2</c:v>
                </c:pt>
                <c:pt idx="92">
                  <c:v>7.4300001859664899E-2</c:v>
                </c:pt>
                <c:pt idx="93">
                  <c:v>7.2940000534057609E-2</c:v>
                </c:pt>
                <c:pt idx="94">
                  <c:v>7.20499992370605E-2</c:v>
                </c:pt>
                <c:pt idx="95">
                  <c:v>7.0950000286102308E-2</c:v>
                </c:pt>
                <c:pt idx="96">
                  <c:v>6.99399995803833E-2</c:v>
                </c:pt>
                <c:pt idx="97">
                  <c:v>7.0425000190734902E-2</c:v>
                </c:pt>
                <c:pt idx="98">
                  <c:v>7.1274999380111698E-2</c:v>
                </c:pt>
                <c:pt idx="99">
                  <c:v>7.1560000419616701E-2</c:v>
                </c:pt>
                <c:pt idx="100">
                  <c:v>7.1249999999999994E-2</c:v>
                </c:pt>
                <c:pt idx="101">
                  <c:v>6.9975000619888303E-2</c:v>
                </c:pt>
                <c:pt idx="102">
                  <c:v>6.9519999504089394E-2</c:v>
                </c:pt>
                <c:pt idx="103">
                  <c:v>6.9225000143051107E-2</c:v>
                </c:pt>
                <c:pt idx="104">
                  <c:v>6.7224999666213994E-2</c:v>
                </c:pt>
                <c:pt idx="105">
                  <c:v>6.709999942779539E-2</c:v>
                </c:pt>
                <c:pt idx="106">
                  <c:v>6.8650000095367397E-2</c:v>
                </c:pt>
                <c:pt idx="107">
                  <c:v>6.7380000267028797E-2</c:v>
                </c:pt>
                <c:pt idx="108">
                  <c:v>6.7849999666213995E-2</c:v>
                </c:pt>
                <c:pt idx="109">
                  <c:v>6.8075000047683701E-2</c:v>
                </c:pt>
                <c:pt idx="110">
                  <c:v>7.0400000810623198E-2</c:v>
                </c:pt>
                <c:pt idx="111">
                  <c:v>6.9159999847412099E-2</c:v>
                </c:pt>
                <c:pt idx="112">
                  <c:v>7.14499998092651E-2</c:v>
                </c:pt>
                <c:pt idx="113">
                  <c:v>7.55000007152557E-2</c:v>
                </c:pt>
                <c:pt idx="114">
                  <c:v>7.6319999694824198E-2</c:v>
                </c:pt>
                <c:pt idx="115">
                  <c:v>7.9424998760223395E-2</c:v>
                </c:pt>
                <c:pt idx="116">
                  <c:v>7.7980000495910598E-2</c:v>
                </c:pt>
                <c:pt idx="117">
                  <c:v>7.8899999856948899E-2</c:v>
                </c:pt>
                <c:pt idx="118">
                  <c:v>7.7375000715255701E-2</c:v>
                </c:pt>
                <c:pt idx="119">
                  <c:v>7.9120001792907693E-2</c:v>
                </c:pt>
                <c:pt idx="120">
                  <c:v>8.2100000381469709E-2</c:v>
                </c:pt>
                <c:pt idx="121">
                  <c:v>8.3250000476837199E-2</c:v>
                </c:pt>
                <c:pt idx="122">
                  <c:v>8.2399997711181602E-2</c:v>
                </c:pt>
                <c:pt idx="123">
                  <c:v>8.1524999141693102E-2</c:v>
                </c:pt>
                <c:pt idx="124">
                  <c:v>8.515000104904169E-2</c:v>
                </c:pt>
                <c:pt idx="125">
                  <c:v>8.2880001068115203E-2</c:v>
                </c:pt>
                <c:pt idx="126">
                  <c:v>8.1475000381469709E-2</c:v>
                </c:pt>
                <c:pt idx="127">
                  <c:v>8.01399993896484E-2</c:v>
                </c:pt>
                <c:pt idx="128">
                  <c:v>7.9000000953674293E-2</c:v>
                </c:pt>
                <c:pt idx="129">
                  <c:v>7.7949999570846598E-2</c:v>
                </c:pt>
                <c:pt idx="130">
                  <c:v>7.7260000228881798E-2</c:v>
                </c:pt>
                <c:pt idx="131">
                  <c:v>7.3150000572204596E-2</c:v>
                </c:pt>
                <c:pt idx="132">
                  <c:v>7.0325000286102307E-2</c:v>
                </c:pt>
                <c:pt idx="133">
                  <c:v>7.0500000715255695E-2</c:v>
                </c:pt>
                <c:pt idx="134">
                  <c:v>6.9519999504089394E-2</c:v>
                </c:pt>
                <c:pt idx="135">
                  <c:v>7.0774999856948892E-2</c:v>
                </c:pt>
                <c:pt idx="136">
                  <c:v>7.16399984359741E-2</c:v>
                </c:pt>
                <c:pt idx="137">
                  <c:v>7.1399999856948893E-2</c:v>
                </c:pt>
                <c:pt idx="138">
                  <c:v>7.1275000572204594E-2</c:v>
                </c:pt>
                <c:pt idx="139">
                  <c:v>6.9500000000000006E-2</c:v>
                </c:pt>
                <c:pt idx="140">
                  <c:v>6.8174999952316295E-2</c:v>
                </c:pt>
                <c:pt idx="141">
                  <c:v>6.6174999475479099E-2</c:v>
                </c:pt>
                <c:pt idx="142">
                  <c:v>6.6579999923706099E-2</c:v>
                </c:pt>
                <c:pt idx="143">
                  <c:v>7.0650000572204594E-2</c:v>
                </c:pt>
                <c:pt idx="144">
                  <c:v>7.0019999504089395E-2</c:v>
                </c:pt>
                <c:pt idx="145">
                  <c:v>6.8375000953674298E-2</c:v>
                </c:pt>
                <c:pt idx="146">
                  <c:v>7.0674998760223401E-2</c:v>
                </c:pt>
                <c:pt idx="147">
                  <c:v>6.9850000143051108E-2</c:v>
                </c:pt>
                <c:pt idx="148">
                  <c:v>6.8060000419616698E-2</c:v>
                </c:pt>
                <c:pt idx="149">
                  <c:v>6.6500000953674296E-2</c:v>
                </c:pt>
                <c:pt idx="150">
                  <c:v>6.4850000143051104E-2</c:v>
                </c:pt>
                <c:pt idx="151">
                  <c:v>6.2899998664856002E-2</c:v>
                </c:pt>
                <c:pt idx="152">
                  <c:v>6.0924999713897698E-2</c:v>
                </c:pt>
                <c:pt idx="153">
                  <c:v>6.1160000801086405E-2</c:v>
                </c:pt>
                <c:pt idx="154">
                  <c:v>6.0525001287460301E-2</c:v>
                </c:pt>
                <c:pt idx="155">
                  <c:v>6.04750001430511E-2</c:v>
                </c:pt>
                <c:pt idx="156">
                  <c:v>5.9159998893737804E-2</c:v>
                </c:pt>
                <c:pt idx="157">
                  <c:v>5.84250009059906E-2</c:v>
                </c:pt>
                <c:pt idx="158">
                  <c:v>5.7450000047683698E-2</c:v>
                </c:pt>
                <c:pt idx="159">
                  <c:v>5.8125000000000003E-2</c:v>
                </c:pt>
                <c:pt idx="160">
                  <c:v>5.4839999198913601E-2</c:v>
                </c:pt>
                <c:pt idx="161">
                  <c:v>5.2300000190734899E-2</c:v>
                </c:pt>
                <c:pt idx="162">
                  <c:v>5.7340000152587896E-2</c:v>
                </c:pt>
                <c:pt idx="163">
                  <c:v>6.2950000762939495E-2</c:v>
                </c:pt>
                <c:pt idx="164">
                  <c:v>6.1475000381469698E-2</c:v>
                </c:pt>
                <c:pt idx="165">
                  <c:v>5.9520000457763705E-2</c:v>
                </c:pt>
                <c:pt idx="166">
                  <c:v>5.93250000476837E-2</c:v>
                </c:pt>
                <c:pt idx="167">
                  <c:v>5.8825000524520901E-2</c:v>
                </c:pt>
                <c:pt idx="168">
                  <c:v>5.74E-2</c:v>
                </c:pt>
                <c:pt idx="169">
                  <c:v>5.6349999999999997E-2</c:v>
                </c:pt>
                <c:pt idx="170">
                  <c:v>5.4450000000000005E-2</c:v>
                </c:pt>
                <c:pt idx="171">
                  <c:v>5.8299999999999998E-2</c:v>
                </c:pt>
                <c:pt idx="172">
                  <c:v>6.2699999999999992E-2</c:v>
                </c:pt>
                <c:pt idx="173">
                  <c:v>6.2875E-2</c:v>
                </c:pt>
                <c:pt idx="174">
                  <c:v>6.0560000000000003E-2</c:v>
                </c:pt>
                <c:pt idx="175">
                  <c:v>5.8674999999999998E-2</c:v>
                </c:pt>
                <c:pt idx="176">
                  <c:v>5.7539999999999994E-2</c:v>
                </c:pt>
                <c:pt idx="177">
                  <c:v>5.7224999999999998E-2</c:v>
                </c:pt>
                <c:pt idx="178">
                  <c:v>5.7300000000000004E-2</c:v>
                </c:pt>
                <c:pt idx="179">
                  <c:v>5.7519999999999995E-2</c:v>
                </c:pt>
                <c:pt idx="180">
                  <c:v>5.7099999999999998E-2</c:v>
                </c:pt>
                <c:pt idx="181">
                  <c:v>5.6275000000000006E-2</c:v>
                </c:pt>
                <c:pt idx="182">
                  <c:v>5.9279999999999999E-2</c:v>
                </c:pt>
                <c:pt idx="183">
                  <c:v>5.8550000000000005E-2</c:v>
                </c:pt>
                <c:pt idx="184">
                  <c:v>5.7200000000000001E-2</c:v>
                </c:pt>
                <c:pt idx="185">
                  <c:v>5.5820000000000002E-2</c:v>
                </c:pt>
                <c:pt idx="186">
                  <c:v>5.6950000000000001E-2</c:v>
                </c:pt>
                <c:pt idx="187">
                  <c:v>5.8200000000000002E-2</c:v>
                </c:pt>
                <c:pt idx="188">
                  <c:v>5.774E-2</c:v>
                </c:pt>
                <c:pt idx="189">
                  <c:v>6.0650000000000003E-2</c:v>
                </c:pt>
                <c:pt idx="190">
                  <c:v>6.3299999999999995E-2</c:v>
                </c:pt>
                <c:pt idx="191">
                  <c:v>6.2719999999999998E-2</c:v>
                </c:pt>
                <c:pt idx="192">
                  <c:v>6.1449999999999998E-2</c:v>
                </c:pt>
                <c:pt idx="193">
                  <c:v>6.2524999999999997E-2</c:v>
                </c:pt>
                <c:pt idx="194">
                  <c:v>6.3240000000000005E-2</c:v>
                </c:pt>
                <c:pt idx="195">
                  <c:v>6.5075000000000008E-2</c:v>
                </c:pt>
                <c:pt idx="196">
                  <c:v>6.5975000000000006E-2</c:v>
                </c:pt>
                <c:pt idx="197">
                  <c:v>6.6820000000000004E-2</c:v>
                </c:pt>
                <c:pt idx="198">
                  <c:v>6.7625000000000005E-2</c:v>
                </c:pt>
                <c:pt idx="199">
                  <c:v>6.5240000000000006E-2</c:v>
                </c:pt>
                <c:pt idx="200">
                  <c:v>6.4024999999999999E-2</c:v>
                </c:pt>
                <c:pt idx="201">
                  <c:v>6.3574999999999993E-2</c:v>
                </c:pt>
                <c:pt idx="202">
                  <c:v>6.2400000000000004E-2</c:v>
                </c:pt>
                <c:pt idx="203">
                  <c:v>6.1349999999999995E-2</c:v>
                </c:pt>
                <c:pt idx="204">
                  <c:v>6.2175000000000001E-2</c:v>
                </c:pt>
                <c:pt idx="205">
                  <c:v>6.2850000000000003E-2</c:v>
                </c:pt>
                <c:pt idx="206">
                  <c:v>6.1559999999999997E-2</c:v>
                </c:pt>
                <c:pt idx="207">
                  <c:v>6.1799999999999994E-2</c:v>
                </c:pt>
                <c:pt idx="208">
                  <c:v>6.2619999999999995E-2</c:v>
                </c:pt>
                <c:pt idx="209">
                  <c:v>6.6574999999999995E-2</c:v>
                </c:pt>
                <c:pt idx="210">
                  <c:v>6.695000000000001E-2</c:v>
                </c:pt>
                <c:pt idx="211">
                  <c:v>6.5720000000000001E-2</c:v>
                </c:pt>
                <c:pt idx="212">
                  <c:v>6.3825000000000007E-2</c:v>
                </c:pt>
                <c:pt idx="213">
                  <c:v>6.3750000000000001E-2</c:v>
                </c:pt>
                <c:pt idx="214">
                  <c:v>6.2080000000000003E-2</c:v>
                </c:pt>
                <c:pt idx="215">
                  <c:v>6.0949999999999997E-2</c:v>
                </c:pt>
                <c:pt idx="216">
                  <c:v>5.7579999999999999E-2</c:v>
                </c:pt>
                <c:pt idx="217">
                  <c:v>5.9175000000000005E-2</c:v>
                </c:pt>
                <c:pt idx="218">
                  <c:v>5.9699999999999996E-2</c:v>
                </c:pt>
                <c:pt idx="219">
                  <c:v>5.9175000000000005E-2</c:v>
                </c:pt>
                <c:pt idx="220">
                  <c:v>6.0359999999999997E-2</c:v>
                </c:pt>
                <c:pt idx="221">
                  <c:v>6.3200000000000006E-2</c:v>
                </c:pt>
                <c:pt idx="222">
                  <c:v>6.4259999999999998E-2</c:v>
                </c:pt>
                <c:pt idx="223">
                  <c:v>6.4774999999999999E-2</c:v>
                </c:pt>
                <c:pt idx="224">
                  <c:v>6.0374999999999998E-2</c:v>
                </c:pt>
                <c:pt idx="225">
                  <c:v>6.2E-2</c:v>
                </c:pt>
                <c:pt idx="226">
                  <c:v>6.0875000000000005E-2</c:v>
                </c:pt>
                <c:pt idx="227">
                  <c:v>5.3324999999999997E-2</c:v>
                </c:pt>
                <c:pt idx="228">
                  <c:v>5.058E-2</c:v>
                </c:pt>
                <c:pt idx="229">
                  <c:v>5.1299999999999998E-2</c:v>
                </c:pt>
                <c:pt idx="230">
                  <c:v>5.0025000000000007E-2</c:v>
                </c:pt>
                <c:pt idx="231">
                  <c:v>4.8099999999999997E-2</c:v>
                </c:pt>
                <c:pt idx="232">
                  <c:v>4.8575E-2</c:v>
                </c:pt>
                <c:pt idx="233">
                  <c:v>5.4199999999999998E-2</c:v>
                </c:pt>
                <c:pt idx="234">
                  <c:v>5.2220000000000003E-2</c:v>
                </c:pt>
                <c:pt idx="235">
                  <c:v>5.1924999999999999E-2</c:v>
                </c:pt>
                <c:pt idx="236">
                  <c:v>5.0575000000000002E-2</c:v>
                </c:pt>
                <c:pt idx="237">
                  <c:v>4.9520000000000002E-2</c:v>
                </c:pt>
                <c:pt idx="238">
                  <c:v>4.8750000000000002E-2</c:v>
                </c:pt>
                <c:pt idx="239">
                  <c:v>4.9299999999999997E-2</c:v>
                </c:pt>
                <c:pt idx="240">
                  <c:v>5.0300000000000004E-2</c:v>
                </c:pt>
                <c:pt idx="241">
                  <c:v>4.99E-2</c:v>
                </c:pt>
                <c:pt idx="242">
                  <c:v>4.9675000000000004E-2</c:v>
                </c:pt>
                <c:pt idx="243">
                  <c:v>5.0979999999999998E-2</c:v>
                </c:pt>
                <c:pt idx="244">
                  <c:v>4.8875000000000002E-2</c:v>
                </c:pt>
                <c:pt idx="245">
                  <c:v>4.7375E-2</c:v>
                </c:pt>
                <c:pt idx="246">
                  <c:v>4.564E-2</c:v>
                </c:pt>
                <c:pt idx="247">
                  <c:v>4.4275000000000002E-2</c:v>
                </c:pt>
                <c:pt idx="248">
                  <c:v>4.3459999999999999E-2</c:v>
                </c:pt>
                <c:pt idx="249">
                  <c:v>4.2249999999999996E-2</c:v>
                </c:pt>
                <c:pt idx="250">
                  <c:v>4.2999999999999997E-2</c:v>
                </c:pt>
                <c:pt idx="251">
                  <c:v>4.7140000000000001E-2</c:v>
                </c:pt>
                <c:pt idx="252">
                  <c:v>4.7550000000000002E-2</c:v>
                </c:pt>
                <c:pt idx="253">
                  <c:v>4.9525E-2</c:v>
                </c:pt>
                <c:pt idx="254">
                  <c:v>4.836E-2</c:v>
                </c:pt>
                <c:pt idx="255">
                  <c:v>4.8399999999999999E-2</c:v>
                </c:pt>
                <c:pt idx="256">
                  <c:v>4.6375E-2</c:v>
                </c:pt>
                <c:pt idx="257">
                  <c:v>4.5100000000000001E-2</c:v>
                </c:pt>
                <c:pt idx="258">
                  <c:v>4.5449999999999997E-2</c:v>
                </c:pt>
                <c:pt idx="259">
                  <c:v>4.2699999999999995E-2</c:v>
                </c:pt>
                <c:pt idx="260">
                  <c:v>4.1059999999999999E-2</c:v>
                </c:pt>
                <c:pt idx="261">
                  <c:v>4.0674999999999996E-2</c:v>
                </c:pt>
                <c:pt idx="262">
                  <c:v>3.9925000000000002E-2</c:v>
                </c:pt>
                <c:pt idx="263">
                  <c:v>3.9580000000000004E-2</c:v>
                </c:pt>
                <c:pt idx="264">
                  <c:v>3.9149999999999997E-2</c:v>
                </c:pt>
                <c:pt idx="265">
                  <c:v>3.8900000000000004E-2</c:v>
                </c:pt>
                <c:pt idx="266">
                  <c:v>3.9539999999999999E-2</c:v>
                </c:pt>
                <c:pt idx="267">
                  <c:v>3.9100000000000003E-2</c:v>
                </c:pt>
                <c:pt idx="268">
                  <c:v>3.798E-2</c:v>
                </c:pt>
                <c:pt idx="269">
                  <c:v>3.6749999999999998E-2</c:v>
                </c:pt>
                <c:pt idx="270">
                  <c:v>3.5499999999999997E-2</c:v>
                </c:pt>
                <c:pt idx="271">
                  <c:v>3.6019999999999996E-2</c:v>
                </c:pt>
                <c:pt idx="272">
                  <c:v>3.4974999999999999E-2</c:v>
                </c:pt>
                <c:pt idx="273">
                  <c:v>3.3825000000000001E-2</c:v>
                </c:pt>
                <c:pt idx="274">
                  <c:v>3.3520000000000001E-2</c:v>
                </c:pt>
                <c:pt idx="275">
                  <c:v>3.3450000000000001E-2</c:v>
                </c:pt>
                <c:pt idx="276">
                  <c:v>3.4140000000000004E-2</c:v>
                </c:pt>
                <c:pt idx="277">
                  <c:v>3.5325000000000002E-2</c:v>
                </c:pt>
                <c:pt idx="278">
                  <c:v>3.5650000000000001E-2</c:v>
                </c:pt>
                <c:pt idx="279">
                  <c:v>3.4450000000000001E-2</c:v>
                </c:pt>
                <c:pt idx="280">
                  <c:v>3.5360000000000003E-2</c:v>
                </c:pt>
                <c:pt idx="281">
                  <c:v>4.07E-2</c:v>
                </c:pt>
                <c:pt idx="282">
                  <c:v>4.3700000000000003E-2</c:v>
                </c:pt>
                <c:pt idx="283">
                  <c:v>4.4560000000000002E-2</c:v>
                </c:pt>
                <c:pt idx="284">
                  <c:v>4.4900000000000002E-2</c:v>
                </c:pt>
                <c:pt idx="285">
                  <c:v>4.1919999999999999E-2</c:v>
                </c:pt>
                <c:pt idx="286">
                  <c:v>4.2549999999999998E-2</c:v>
                </c:pt>
                <c:pt idx="287">
                  <c:v>4.4574999999999997E-2</c:v>
                </c:pt>
                <c:pt idx="288">
                  <c:v>4.4320000000000005E-2</c:v>
                </c:pt>
                <c:pt idx="289">
                  <c:v>4.3025000000000001E-2</c:v>
                </c:pt>
                <c:pt idx="290">
                  <c:v>4.3425000000000005E-2</c:v>
                </c:pt>
                <c:pt idx="291">
                  <c:v>4.3375000000000004E-2</c:v>
                </c:pt>
                <c:pt idx="292">
                  <c:v>4.1919999999999999E-2</c:v>
                </c:pt>
                <c:pt idx="293">
                  <c:v>4.1624999999999995E-2</c:v>
                </c:pt>
                <c:pt idx="294">
                  <c:v>4.1299999999999996E-2</c:v>
                </c:pt>
                <c:pt idx="295">
                  <c:v>4.1149999999999999E-2</c:v>
                </c:pt>
                <c:pt idx="296">
                  <c:v>4.1624999999999995E-2</c:v>
                </c:pt>
                <c:pt idx="297">
                  <c:v>4.0359999999999993E-2</c:v>
                </c:pt>
                <c:pt idx="298">
                  <c:v>3.9975000000000004E-2</c:v>
                </c:pt>
                <c:pt idx="299">
                  <c:v>3.8625E-2</c:v>
                </c:pt>
                <c:pt idx="300">
                  <c:v>3.7100000000000001E-2</c:v>
                </c:pt>
                <c:pt idx="301">
                  <c:v>3.7100000000000001E-2</c:v>
                </c:pt>
                <c:pt idx="302">
                  <c:v>3.7699999999999997E-2</c:v>
                </c:pt>
                <c:pt idx="303">
                  <c:v>3.6720000000000003E-2</c:v>
                </c:pt>
                <c:pt idx="304">
                  <c:v>3.8399999999999997E-2</c:v>
                </c:pt>
                <c:pt idx="305">
                  <c:v>3.9824999999999999E-2</c:v>
                </c:pt>
                <c:pt idx="306">
                  <c:v>4.0460000000000003E-2</c:v>
                </c:pt>
                <c:pt idx="307">
                  <c:v>3.9050000000000001E-2</c:v>
                </c:pt>
                <c:pt idx="308">
                  <c:v>3.8900000000000004E-2</c:v>
                </c:pt>
                <c:pt idx="309">
                  <c:v>3.7960000000000001E-2</c:v>
                </c:pt>
                <c:pt idx="310">
                  <c:v>3.9425000000000002E-2</c:v>
                </c:pt>
                <c:pt idx="311">
                  <c:v>3.9640000000000002E-2</c:v>
                </c:pt>
                <c:pt idx="312">
                  <c:v>3.8725000000000002E-2</c:v>
                </c:pt>
                <c:pt idx="313">
                  <c:v>3.6600000000000001E-2</c:v>
                </c:pt>
                <c:pt idx="314">
                  <c:v>3.6940000000000001E-2</c:v>
                </c:pt>
                <c:pt idx="315">
                  <c:v>3.6049999999999999E-2</c:v>
                </c:pt>
                <c:pt idx="316">
                  <c:v>3.6000000000000004E-2</c:v>
                </c:pt>
                <c:pt idx="317">
                  <c:v>3.5680000000000003E-2</c:v>
                </c:pt>
                <c:pt idx="318">
                  <c:v>3.44E-2</c:v>
                </c:pt>
                <c:pt idx="319">
                  <c:v>3.4349999999999999E-2</c:v>
                </c:pt>
                <c:pt idx="320">
                  <c:v>3.4599999999999999E-2</c:v>
                </c:pt>
                <c:pt idx="321">
                  <c:v>3.4700000000000002E-2</c:v>
                </c:pt>
                <c:pt idx="322">
                  <c:v>3.7699999999999997E-2</c:v>
                </c:pt>
                <c:pt idx="323">
                  <c:v>4.1980000000000003E-2</c:v>
                </c:pt>
                <c:pt idx="324">
                  <c:v>4.1500000000000002E-2</c:v>
                </c:pt>
                <c:pt idx="325">
                  <c:v>4.1675000000000004E-2</c:v>
                </c:pt>
                <c:pt idx="326">
                  <c:v>4.1959999999999997E-2</c:v>
                </c:pt>
                <c:pt idx="327">
                  <c:v>4.045E-2</c:v>
                </c:pt>
                <c:pt idx="328">
                  <c:v>4.0099999999999997E-2</c:v>
                </c:pt>
                <c:pt idx="329">
                  <c:v>3.9039999999999998E-2</c:v>
                </c:pt>
                <c:pt idx="330">
                  <c:v>3.9674999999999995E-2</c:v>
                </c:pt>
                <c:pt idx="331">
                  <c:v>3.8800000000000001E-2</c:v>
                </c:pt>
                <c:pt idx="332">
                  <c:v>3.805E-2</c:v>
                </c:pt>
                <c:pt idx="333">
                  <c:v>3.8949999999999999E-2</c:v>
                </c:pt>
                <c:pt idx="334">
                  <c:v>3.9220000000000005E-2</c:v>
                </c:pt>
                <c:pt idx="335">
                  <c:v>3.95E-2</c:v>
                </c:pt>
                <c:pt idx="336">
                  <c:v>4.0325E-2</c:v>
                </c:pt>
                <c:pt idx="337">
                  <c:v>4.3299999999999998E-2</c:v>
                </c:pt>
                <c:pt idx="338">
                  <c:v>4.444E-2</c:v>
                </c:pt>
                <c:pt idx="339">
                  <c:v>4.4674999999999999E-2</c:v>
                </c:pt>
                <c:pt idx="340">
                  <c:v>4.5860000000000005E-2</c:v>
                </c:pt>
                <c:pt idx="341">
                  <c:v>4.5700000000000005E-2</c:v>
                </c:pt>
                <c:pt idx="342">
                  <c:v>4.5274999999999996E-2</c:v>
                </c:pt>
                <c:pt idx="343">
                  <c:v>4.5499999999999999E-2</c:v>
                </c:pt>
                <c:pt idx="344">
                  <c:v>4.6275000000000004E-2</c:v>
                </c:pt>
                <c:pt idx="345">
                  <c:v>4.8300000000000003E-2</c:v>
                </c:pt>
                <c:pt idx="346">
                  <c:v>4.8659999999999995E-2</c:v>
                </c:pt>
                <c:pt idx="347">
                  <c:v>4.6375E-2</c:v>
                </c:pt>
                <c:pt idx="348">
                  <c:v>4.4640000000000006E-2</c:v>
                </c:pt>
                <c:pt idx="349">
                  <c:v>4.3700000000000003E-2</c:v>
                </c:pt>
                <c:pt idx="350">
                  <c:v>4.2649999999999993E-2</c:v>
                </c:pt>
                <c:pt idx="351">
                  <c:v>4.1425000000000003E-2</c:v>
                </c:pt>
                <c:pt idx="352">
                  <c:v>4.0719999999999999E-2</c:v>
                </c:pt>
                <c:pt idx="353">
                  <c:v>3.8025000000000003E-2</c:v>
                </c:pt>
                <c:pt idx="354">
                  <c:v>3.7650000000000003E-2</c:v>
                </c:pt>
                <c:pt idx="355">
                  <c:v>3.6159999999999998E-2</c:v>
                </c:pt>
                <c:pt idx="356">
                  <c:v>3.6049999999999999E-2</c:v>
                </c:pt>
                <c:pt idx="357">
                  <c:v>3.6880000000000003E-2</c:v>
                </c:pt>
                <c:pt idx="358">
                  <c:v>3.6949999999999997E-2</c:v>
                </c:pt>
                <c:pt idx="359">
                  <c:v>3.7200000000000004E-2</c:v>
                </c:pt>
                <c:pt idx="360">
                  <c:v>3.6240000000000001E-2</c:v>
                </c:pt>
                <c:pt idx="361">
                  <c:v>3.465E-2</c:v>
                </c:pt>
                <c:pt idx="362">
                  <c:v>3.4500000000000003E-2</c:v>
                </c:pt>
                <c:pt idx="363">
                  <c:v>3.3059999999999999E-2</c:v>
                </c:pt>
                <c:pt idx="364">
                  <c:v>3.2325E-2</c:v>
                </c:pt>
                <c:pt idx="365">
                  <c:v>3.1625E-2</c:v>
                </c:pt>
                <c:pt idx="366">
                  <c:v>3.0159999999999999E-2</c:v>
                </c:pt>
                <c:pt idx="367">
                  <c:v>2.9350000000000001E-2</c:v>
                </c:pt>
                <c:pt idx="368">
                  <c:v>2.8900000000000002E-2</c:v>
                </c:pt>
                <c:pt idx="369">
                  <c:v>2.8340000000000001E-2</c:v>
                </c:pt>
                <c:pt idx="370">
                  <c:v>2.7650000000000001E-2</c:v>
                </c:pt>
                <c:pt idx="371">
                  <c:v>2.6840000000000003E-2</c:v>
                </c:pt>
                <c:pt idx="372">
                  <c:v>2.7349999999999999E-2</c:v>
                </c:pt>
                <c:pt idx="373">
                  <c:v>2.81E-2</c:v>
                </c:pt>
                <c:pt idx="374">
                  <c:v>3.0825000000000002E-2</c:v>
                </c:pt>
                <c:pt idx="375">
                  <c:v>3.0600000000000002E-2</c:v>
                </c:pt>
                <c:pt idx="376">
                  <c:v>2.9624999999999999E-2</c:v>
                </c:pt>
                <c:pt idx="377">
                  <c:v>2.9750000000000002E-2</c:v>
                </c:pt>
                <c:pt idx="378">
                  <c:v>2.8679999999999997E-2</c:v>
                </c:pt>
                <c:pt idx="379">
                  <c:v>2.8424999999999999E-2</c:v>
                </c:pt>
                <c:pt idx="380">
                  <c:v>2.8999999999999998E-2</c:v>
                </c:pt>
                <c:pt idx="381">
                  <c:v>3.0674999999999997E-2</c:v>
                </c:pt>
                <c:pt idx="382">
                  <c:v>3.0674999999999997E-2</c:v>
                </c:pt>
                <c:pt idx="383">
                  <c:v>3.0979999999999997E-2</c:v>
                </c:pt>
                <c:pt idx="384">
                  <c:v>3.4450000000000001E-2</c:v>
                </c:pt>
                <c:pt idx="385">
                  <c:v>3.7624999999999999E-2</c:v>
                </c:pt>
                <c:pt idx="386">
                  <c:v>4.172E-2</c:v>
                </c:pt>
                <c:pt idx="387">
                  <c:v>4.9825000000000001E-2</c:v>
                </c:pt>
                <c:pt idx="388">
                  <c:v>5.2300000000000006E-2</c:v>
                </c:pt>
                <c:pt idx="389">
                  <c:v>5.5220000000000005E-2</c:v>
                </c:pt>
                <c:pt idx="390">
                  <c:v>5.4125E-2</c:v>
                </c:pt>
                <c:pt idx="391">
                  <c:v>5.2225000000000001E-2</c:v>
                </c:pt>
                <c:pt idx="392">
                  <c:v>6.1120000000000001E-2</c:v>
                </c:pt>
                <c:pt idx="393">
                  <c:v>6.9000000000000006E-2</c:v>
                </c:pt>
                <c:pt idx="394">
                  <c:v>6.8049999999999999E-2</c:v>
                </c:pt>
                <c:pt idx="395">
                  <c:v>6.3640000000000002E-2</c:v>
                </c:pt>
                <c:pt idx="396">
                  <c:v>6.2725000000000003E-2</c:v>
                </c:pt>
                <c:pt idx="397">
                  <c:v>6.2575000000000006E-2</c:v>
                </c:pt>
                <c:pt idx="398">
                  <c:v>6.5439999999999998E-2</c:v>
                </c:pt>
                <c:pt idx="399">
                  <c:v>6.3425000000000009E-2</c:v>
                </c:pt>
                <c:pt idx="400">
                  <c:v>6.4250000000000002E-2</c:v>
                </c:pt>
                <c:pt idx="401">
                  <c:v>6.7140000000000005E-2</c:v>
                </c:pt>
                <c:pt idx="402">
                  <c:v>6.8400000000000002E-2</c:v>
                </c:pt>
                <c:pt idx="403">
                  <c:v>7.0720000000000005E-2</c:v>
                </c:pt>
                <c:pt idx="404">
                  <c:v>7.2000000000000008E-2</c:v>
                </c:pt>
                <c:pt idx="405">
                  <c:v>7.3519545873006187E-2</c:v>
                </c:pt>
                <c:pt idx="406">
                  <c:v>7.5039091746012365E-2</c:v>
                </c:pt>
                <c:pt idx="407">
                  <c:v>7.6558637619018557E-2</c:v>
                </c:pt>
                <c:pt idx="408" formatCode="0.00%">
                  <c:v>7.5537934303283691E-2</c:v>
                </c:pt>
                <c:pt idx="409">
                  <c:v>7.4517230987548824E-2</c:v>
                </c:pt>
                <c:pt idx="410">
                  <c:v>7.3496527671813972E-2</c:v>
                </c:pt>
                <c:pt idx="411" formatCode="0.00%">
                  <c:v>7.2202704747517901E-2</c:v>
                </c:pt>
                <c:pt idx="412">
                  <c:v>7.0908881823221831E-2</c:v>
                </c:pt>
                <c:pt idx="413">
                  <c:v>6.9615058898925775E-2</c:v>
                </c:pt>
                <c:pt idx="414" formatCode="0.00%">
                  <c:v>6.8308056195576977E-2</c:v>
                </c:pt>
                <c:pt idx="415">
                  <c:v>6.700105349222818E-2</c:v>
                </c:pt>
                <c:pt idx="416">
                  <c:v>6.5694050788879396E-2</c:v>
                </c:pt>
                <c:pt idx="417" formatCode="0.00%">
                  <c:v>6.4764903386433925E-2</c:v>
                </c:pt>
                <c:pt idx="418">
                  <c:v>6.3835755983988454E-2</c:v>
                </c:pt>
                <c:pt idx="419">
                  <c:v>6.2906608581542969E-2</c:v>
                </c:pt>
                <c:pt idx="420" formatCode="0.00%">
                  <c:v>6.1915515263875329E-2</c:v>
                </c:pt>
                <c:pt idx="421">
                  <c:v>6.0924421946207688E-2</c:v>
                </c:pt>
                <c:pt idx="422">
                  <c:v>5.993332862854004E-2</c:v>
                </c:pt>
                <c:pt idx="423" formatCode="0.00%">
                  <c:v>5.9196117719014486E-2</c:v>
                </c:pt>
                <c:pt idx="424">
                  <c:v>5.8458906809488932E-2</c:v>
                </c:pt>
                <c:pt idx="425">
                  <c:v>5.7721695899963378E-2</c:v>
                </c:pt>
                <c:pt idx="426" formatCode="0.00%">
                  <c:v>5.7233511606852215E-2</c:v>
                </c:pt>
                <c:pt idx="427">
                  <c:v>5.6745327313741052E-2</c:v>
                </c:pt>
                <c:pt idx="428">
                  <c:v>5.6257143020629882E-2</c:v>
                </c:pt>
                <c:pt idx="429" formatCode="0.00%">
                  <c:v>5.582336743672689E-2</c:v>
                </c:pt>
                <c:pt idx="430">
                  <c:v>5.5389591852823897E-2</c:v>
                </c:pt>
                <c:pt idx="431">
                  <c:v>5.4955816268920897E-2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F984-4965-98B8-2C29163E4D6D}"/>
            </c:ext>
          </c:extLst>
        </c:ser>
        <c:ser>
          <c:idx val="2"/>
          <c:order val="2"/>
          <c:tx>
            <c:strRef>
              <c:f>data!$E$3</c:f>
              <c:strCache>
                <c:ptCount val="1"/>
                <c:pt idx="0">
                  <c:v> IRGT10YM 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data!$A$386:$A$817</c:f>
              <c:numCache>
                <c:formatCode>mm/dd/yy;@</c:formatCode>
                <c:ptCount val="432"/>
                <c:pt idx="0">
                  <c:v>32904</c:v>
                </c:pt>
                <c:pt idx="1">
                  <c:v>32932</c:v>
                </c:pt>
                <c:pt idx="2">
                  <c:v>32963</c:v>
                </c:pt>
                <c:pt idx="3">
                  <c:v>32993</c:v>
                </c:pt>
                <c:pt idx="4">
                  <c:v>33024</c:v>
                </c:pt>
                <c:pt idx="5">
                  <c:v>33054</c:v>
                </c:pt>
                <c:pt idx="6">
                  <c:v>33085</c:v>
                </c:pt>
                <c:pt idx="7">
                  <c:v>33116</c:v>
                </c:pt>
                <c:pt idx="8">
                  <c:v>33146</c:v>
                </c:pt>
                <c:pt idx="9">
                  <c:v>33177</c:v>
                </c:pt>
                <c:pt idx="10">
                  <c:v>33207</c:v>
                </c:pt>
                <c:pt idx="11">
                  <c:v>33238</c:v>
                </c:pt>
                <c:pt idx="12">
                  <c:v>33269</c:v>
                </c:pt>
                <c:pt idx="13">
                  <c:v>33297</c:v>
                </c:pt>
                <c:pt idx="14">
                  <c:v>33328</c:v>
                </c:pt>
                <c:pt idx="15">
                  <c:v>33358</c:v>
                </c:pt>
                <c:pt idx="16">
                  <c:v>33389</c:v>
                </c:pt>
                <c:pt idx="17">
                  <c:v>33419</c:v>
                </c:pt>
                <c:pt idx="18">
                  <c:v>33450</c:v>
                </c:pt>
                <c:pt idx="19">
                  <c:v>33481</c:v>
                </c:pt>
                <c:pt idx="20">
                  <c:v>33511</c:v>
                </c:pt>
                <c:pt idx="21">
                  <c:v>33542</c:v>
                </c:pt>
                <c:pt idx="22">
                  <c:v>33572</c:v>
                </c:pt>
                <c:pt idx="23">
                  <c:v>33603</c:v>
                </c:pt>
                <c:pt idx="24">
                  <c:v>33634</c:v>
                </c:pt>
                <c:pt idx="25">
                  <c:v>33663</c:v>
                </c:pt>
                <c:pt idx="26">
                  <c:v>33694</c:v>
                </c:pt>
                <c:pt idx="27">
                  <c:v>33724</c:v>
                </c:pt>
                <c:pt idx="28">
                  <c:v>33755</c:v>
                </c:pt>
                <c:pt idx="29">
                  <c:v>33785</c:v>
                </c:pt>
                <c:pt idx="30">
                  <c:v>33816</c:v>
                </c:pt>
                <c:pt idx="31">
                  <c:v>33847</c:v>
                </c:pt>
                <c:pt idx="32">
                  <c:v>33877</c:v>
                </c:pt>
                <c:pt idx="33">
                  <c:v>33908</c:v>
                </c:pt>
                <c:pt idx="34">
                  <c:v>33938</c:v>
                </c:pt>
                <c:pt idx="35">
                  <c:v>33969</c:v>
                </c:pt>
                <c:pt idx="36">
                  <c:v>34000</c:v>
                </c:pt>
                <c:pt idx="37">
                  <c:v>34028</c:v>
                </c:pt>
                <c:pt idx="38">
                  <c:v>34059</c:v>
                </c:pt>
                <c:pt idx="39">
                  <c:v>34089</c:v>
                </c:pt>
                <c:pt idx="40">
                  <c:v>34120</c:v>
                </c:pt>
                <c:pt idx="41">
                  <c:v>34150</c:v>
                </c:pt>
                <c:pt idx="42">
                  <c:v>34181</c:v>
                </c:pt>
                <c:pt idx="43">
                  <c:v>34212</c:v>
                </c:pt>
                <c:pt idx="44">
                  <c:v>34242</c:v>
                </c:pt>
                <c:pt idx="45">
                  <c:v>34273</c:v>
                </c:pt>
                <c:pt idx="46">
                  <c:v>34303</c:v>
                </c:pt>
                <c:pt idx="47">
                  <c:v>34334</c:v>
                </c:pt>
                <c:pt idx="48">
                  <c:v>34365</c:v>
                </c:pt>
                <c:pt idx="49">
                  <c:v>34393</c:v>
                </c:pt>
                <c:pt idx="50">
                  <c:v>34424</c:v>
                </c:pt>
                <c:pt idx="51">
                  <c:v>34454</c:v>
                </c:pt>
                <c:pt idx="52">
                  <c:v>34485</c:v>
                </c:pt>
                <c:pt idx="53">
                  <c:v>34515</c:v>
                </c:pt>
                <c:pt idx="54">
                  <c:v>34546</c:v>
                </c:pt>
                <c:pt idx="55">
                  <c:v>34577</c:v>
                </c:pt>
                <c:pt idx="56">
                  <c:v>34607</c:v>
                </c:pt>
                <c:pt idx="57">
                  <c:v>34638</c:v>
                </c:pt>
                <c:pt idx="58">
                  <c:v>34668</c:v>
                </c:pt>
                <c:pt idx="59">
                  <c:v>34699</c:v>
                </c:pt>
                <c:pt idx="60">
                  <c:v>34730</c:v>
                </c:pt>
                <c:pt idx="61">
                  <c:v>34758</c:v>
                </c:pt>
                <c:pt idx="62">
                  <c:v>34789</c:v>
                </c:pt>
                <c:pt idx="63">
                  <c:v>34819</c:v>
                </c:pt>
                <c:pt idx="64">
                  <c:v>34850</c:v>
                </c:pt>
                <c:pt idx="65">
                  <c:v>34880</c:v>
                </c:pt>
                <c:pt idx="66">
                  <c:v>34911</c:v>
                </c:pt>
                <c:pt idx="67">
                  <c:v>34942</c:v>
                </c:pt>
                <c:pt idx="68">
                  <c:v>34972</c:v>
                </c:pt>
                <c:pt idx="69">
                  <c:v>35003</c:v>
                </c:pt>
                <c:pt idx="70">
                  <c:v>35033</c:v>
                </c:pt>
                <c:pt idx="71">
                  <c:v>35064</c:v>
                </c:pt>
                <c:pt idx="72">
                  <c:v>35095</c:v>
                </c:pt>
                <c:pt idx="73">
                  <c:v>35124</c:v>
                </c:pt>
                <c:pt idx="74">
                  <c:v>35155</c:v>
                </c:pt>
                <c:pt idx="75">
                  <c:v>35185</c:v>
                </c:pt>
                <c:pt idx="76">
                  <c:v>35216</c:v>
                </c:pt>
                <c:pt idx="77">
                  <c:v>35246</c:v>
                </c:pt>
                <c:pt idx="78">
                  <c:v>35277</c:v>
                </c:pt>
                <c:pt idx="79">
                  <c:v>35308</c:v>
                </c:pt>
                <c:pt idx="80">
                  <c:v>35338</c:v>
                </c:pt>
                <c:pt idx="81">
                  <c:v>35369</c:v>
                </c:pt>
                <c:pt idx="82">
                  <c:v>35399</c:v>
                </c:pt>
                <c:pt idx="83">
                  <c:v>35430</c:v>
                </c:pt>
                <c:pt idx="84">
                  <c:v>35461</c:v>
                </c:pt>
                <c:pt idx="85">
                  <c:v>35489</c:v>
                </c:pt>
                <c:pt idx="86">
                  <c:v>35520</c:v>
                </c:pt>
                <c:pt idx="87">
                  <c:v>35550</c:v>
                </c:pt>
                <c:pt idx="88">
                  <c:v>35581</c:v>
                </c:pt>
                <c:pt idx="89">
                  <c:v>35611</c:v>
                </c:pt>
                <c:pt idx="90">
                  <c:v>35642</c:v>
                </c:pt>
                <c:pt idx="91">
                  <c:v>35673</c:v>
                </c:pt>
                <c:pt idx="92">
                  <c:v>35703</c:v>
                </c:pt>
                <c:pt idx="93">
                  <c:v>35734</c:v>
                </c:pt>
                <c:pt idx="94">
                  <c:v>35764</c:v>
                </c:pt>
                <c:pt idx="95">
                  <c:v>35795</c:v>
                </c:pt>
                <c:pt idx="96">
                  <c:v>35826</c:v>
                </c:pt>
                <c:pt idx="97">
                  <c:v>35854</c:v>
                </c:pt>
                <c:pt idx="98">
                  <c:v>35885</c:v>
                </c:pt>
                <c:pt idx="99">
                  <c:v>35915</c:v>
                </c:pt>
                <c:pt idx="100">
                  <c:v>35946</c:v>
                </c:pt>
                <c:pt idx="101">
                  <c:v>35976</c:v>
                </c:pt>
                <c:pt idx="102">
                  <c:v>36007</c:v>
                </c:pt>
                <c:pt idx="103">
                  <c:v>36038</c:v>
                </c:pt>
                <c:pt idx="104">
                  <c:v>36068</c:v>
                </c:pt>
                <c:pt idx="105">
                  <c:v>36099</c:v>
                </c:pt>
                <c:pt idx="106">
                  <c:v>36129</c:v>
                </c:pt>
                <c:pt idx="107">
                  <c:v>36160</c:v>
                </c:pt>
                <c:pt idx="108">
                  <c:v>36191</c:v>
                </c:pt>
                <c:pt idx="109">
                  <c:v>36219</c:v>
                </c:pt>
                <c:pt idx="110">
                  <c:v>36250</c:v>
                </c:pt>
                <c:pt idx="111">
                  <c:v>36280</c:v>
                </c:pt>
                <c:pt idx="112">
                  <c:v>36311</c:v>
                </c:pt>
                <c:pt idx="113">
                  <c:v>36341</c:v>
                </c:pt>
                <c:pt idx="114">
                  <c:v>36372</c:v>
                </c:pt>
                <c:pt idx="115">
                  <c:v>36403</c:v>
                </c:pt>
                <c:pt idx="116">
                  <c:v>36433</c:v>
                </c:pt>
                <c:pt idx="117">
                  <c:v>36464</c:v>
                </c:pt>
                <c:pt idx="118">
                  <c:v>36494</c:v>
                </c:pt>
                <c:pt idx="119">
                  <c:v>36525</c:v>
                </c:pt>
                <c:pt idx="120">
                  <c:v>36556</c:v>
                </c:pt>
                <c:pt idx="121">
                  <c:v>36585</c:v>
                </c:pt>
                <c:pt idx="122">
                  <c:v>36616</c:v>
                </c:pt>
                <c:pt idx="123">
                  <c:v>36646</c:v>
                </c:pt>
                <c:pt idx="124">
                  <c:v>36677</c:v>
                </c:pt>
                <c:pt idx="125">
                  <c:v>36707</c:v>
                </c:pt>
                <c:pt idx="126">
                  <c:v>36738</c:v>
                </c:pt>
                <c:pt idx="127">
                  <c:v>36769</c:v>
                </c:pt>
                <c:pt idx="128">
                  <c:v>36799</c:v>
                </c:pt>
                <c:pt idx="129">
                  <c:v>36830</c:v>
                </c:pt>
                <c:pt idx="130">
                  <c:v>36860</c:v>
                </c:pt>
                <c:pt idx="131">
                  <c:v>36891</c:v>
                </c:pt>
                <c:pt idx="132">
                  <c:v>36922</c:v>
                </c:pt>
                <c:pt idx="133">
                  <c:v>36950</c:v>
                </c:pt>
                <c:pt idx="134">
                  <c:v>36981</c:v>
                </c:pt>
                <c:pt idx="135">
                  <c:v>37011</c:v>
                </c:pt>
                <c:pt idx="136">
                  <c:v>37042</c:v>
                </c:pt>
                <c:pt idx="137">
                  <c:v>37072</c:v>
                </c:pt>
                <c:pt idx="138">
                  <c:v>37103</c:v>
                </c:pt>
                <c:pt idx="139">
                  <c:v>37134</c:v>
                </c:pt>
                <c:pt idx="140">
                  <c:v>37164</c:v>
                </c:pt>
                <c:pt idx="141">
                  <c:v>37195</c:v>
                </c:pt>
                <c:pt idx="142">
                  <c:v>37225</c:v>
                </c:pt>
                <c:pt idx="143">
                  <c:v>37256</c:v>
                </c:pt>
                <c:pt idx="144">
                  <c:v>37287</c:v>
                </c:pt>
                <c:pt idx="145">
                  <c:v>37315</c:v>
                </c:pt>
                <c:pt idx="146">
                  <c:v>37346</c:v>
                </c:pt>
                <c:pt idx="147">
                  <c:v>37376</c:v>
                </c:pt>
                <c:pt idx="148">
                  <c:v>37407</c:v>
                </c:pt>
                <c:pt idx="149">
                  <c:v>37437</c:v>
                </c:pt>
                <c:pt idx="150">
                  <c:v>37468</c:v>
                </c:pt>
                <c:pt idx="151">
                  <c:v>37499</c:v>
                </c:pt>
                <c:pt idx="152">
                  <c:v>37529</c:v>
                </c:pt>
                <c:pt idx="153">
                  <c:v>37560</c:v>
                </c:pt>
                <c:pt idx="154">
                  <c:v>37590</c:v>
                </c:pt>
                <c:pt idx="155">
                  <c:v>37621</c:v>
                </c:pt>
                <c:pt idx="156">
                  <c:v>37652</c:v>
                </c:pt>
                <c:pt idx="157">
                  <c:v>37680</c:v>
                </c:pt>
                <c:pt idx="158">
                  <c:v>37711</c:v>
                </c:pt>
                <c:pt idx="159">
                  <c:v>37741</c:v>
                </c:pt>
                <c:pt idx="160">
                  <c:v>37772</c:v>
                </c:pt>
                <c:pt idx="161">
                  <c:v>37802</c:v>
                </c:pt>
                <c:pt idx="162">
                  <c:v>37833</c:v>
                </c:pt>
                <c:pt idx="163">
                  <c:v>37864</c:v>
                </c:pt>
                <c:pt idx="164">
                  <c:v>37894</c:v>
                </c:pt>
                <c:pt idx="165">
                  <c:v>37925</c:v>
                </c:pt>
                <c:pt idx="166">
                  <c:v>37955</c:v>
                </c:pt>
                <c:pt idx="167">
                  <c:v>37986</c:v>
                </c:pt>
                <c:pt idx="168">
                  <c:v>38017</c:v>
                </c:pt>
                <c:pt idx="169">
                  <c:v>38046</c:v>
                </c:pt>
                <c:pt idx="170">
                  <c:v>38077</c:v>
                </c:pt>
                <c:pt idx="171">
                  <c:v>38107</c:v>
                </c:pt>
                <c:pt idx="172">
                  <c:v>38138</c:v>
                </c:pt>
                <c:pt idx="173">
                  <c:v>38168</c:v>
                </c:pt>
                <c:pt idx="174">
                  <c:v>38199</c:v>
                </c:pt>
                <c:pt idx="175">
                  <c:v>38230</c:v>
                </c:pt>
                <c:pt idx="176">
                  <c:v>38260</c:v>
                </c:pt>
                <c:pt idx="177">
                  <c:v>38291</c:v>
                </c:pt>
                <c:pt idx="178">
                  <c:v>38321</c:v>
                </c:pt>
                <c:pt idx="179">
                  <c:v>38352</c:v>
                </c:pt>
                <c:pt idx="180">
                  <c:v>38383</c:v>
                </c:pt>
                <c:pt idx="181">
                  <c:v>38411</c:v>
                </c:pt>
                <c:pt idx="182">
                  <c:v>38442</c:v>
                </c:pt>
                <c:pt idx="183">
                  <c:v>38472</c:v>
                </c:pt>
                <c:pt idx="184">
                  <c:v>38503</c:v>
                </c:pt>
                <c:pt idx="185">
                  <c:v>38533</c:v>
                </c:pt>
                <c:pt idx="186">
                  <c:v>38564</c:v>
                </c:pt>
                <c:pt idx="187">
                  <c:v>38595</c:v>
                </c:pt>
                <c:pt idx="188">
                  <c:v>38625</c:v>
                </c:pt>
                <c:pt idx="189">
                  <c:v>38656</c:v>
                </c:pt>
                <c:pt idx="190">
                  <c:v>38686</c:v>
                </c:pt>
                <c:pt idx="191">
                  <c:v>38717</c:v>
                </c:pt>
                <c:pt idx="192">
                  <c:v>38748</c:v>
                </c:pt>
                <c:pt idx="193">
                  <c:v>38776</c:v>
                </c:pt>
                <c:pt idx="194">
                  <c:v>38807</c:v>
                </c:pt>
                <c:pt idx="195">
                  <c:v>38837</c:v>
                </c:pt>
                <c:pt idx="196">
                  <c:v>38868</c:v>
                </c:pt>
                <c:pt idx="197">
                  <c:v>38898</c:v>
                </c:pt>
                <c:pt idx="198">
                  <c:v>38929</c:v>
                </c:pt>
                <c:pt idx="199">
                  <c:v>38960</c:v>
                </c:pt>
                <c:pt idx="200">
                  <c:v>38990</c:v>
                </c:pt>
                <c:pt idx="201">
                  <c:v>39021</c:v>
                </c:pt>
                <c:pt idx="202">
                  <c:v>39051</c:v>
                </c:pt>
                <c:pt idx="203">
                  <c:v>39082</c:v>
                </c:pt>
                <c:pt idx="204">
                  <c:v>39113</c:v>
                </c:pt>
                <c:pt idx="205">
                  <c:v>39141</c:v>
                </c:pt>
                <c:pt idx="206">
                  <c:v>39172</c:v>
                </c:pt>
                <c:pt idx="207">
                  <c:v>39202</c:v>
                </c:pt>
                <c:pt idx="208">
                  <c:v>39233</c:v>
                </c:pt>
                <c:pt idx="209">
                  <c:v>39263</c:v>
                </c:pt>
                <c:pt idx="210">
                  <c:v>39294</c:v>
                </c:pt>
                <c:pt idx="211">
                  <c:v>39325</c:v>
                </c:pt>
                <c:pt idx="212">
                  <c:v>39355</c:v>
                </c:pt>
                <c:pt idx="213">
                  <c:v>39386</c:v>
                </c:pt>
                <c:pt idx="214">
                  <c:v>39416</c:v>
                </c:pt>
                <c:pt idx="215">
                  <c:v>39447</c:v>
                </c:pt>
                <c:pt idx="216">
                  <c:v>39478</c:v>
                </c:pt>
                <c:pt idx="217">
                  <c:v>39507</c:v>
                </c:pt>
                <c:pt idx="218">
                  <c:v>39538</c:v>
                </c:pt>
                <c:pt idx="219">
                  <c:v>39568</c:v>
                </c:pt>
                <c:pt idx="220">
                  <c:v>39599</c:v>
                </c:pt>
                <c:pt idx="221">
                  <c:v>39629</c:v>
                </c:pt>
                <c:pt idx="222">
                  <c:v>39660</c:v>
                </c:pt>
                <c:pt idx="223">
                  <c:v>39691</c:v>
                </c:pt>
                <c:pt idx="224">
                  <c:v>39721</c:v>
                </c:pt>
                <c:pt idx="225">
                  <c:v>39752</c:v>
                </c:pt>
                <c:pt idx="226">
                  <c:v>39782</c:v>
                </c:pt>
                <c:pt idx="227">
                  <c:v>39813</c:v>
                </c:pt>
                <c:pt idx="228">
                  <c:v>39844</c:v>
                </c:pt>
                <c:pt idx="229">
                  <c:v>39872</c:v>
                </c:pt>
                <c:pt idx="230">
                  <c:v>39903</c:v>
                </c:pt>
                <c:pt idx="231">
                  <c:v>39933</c:v>
                </c:pt>
                <c:pt idx="232">
                  <c:v>39964</c:v>
                </c:pt>
                <c:pt idx="233">
                  <c:v>39994</c:v>
                </c:pt>
                <c:pt idx="234">
                  <c:v>40025</c:v>
                </c:pt>
                <c:pt idx="235">
                  <c:v>40056</c:v>
                </c:pt>
                <c:pt idx="236">
                  <c:v>40086</c:v>
                </c:pt>
                <c:pt idx="237">
                  <c:v>40117</c:v>
                </c:pt>
                <c:pt idx="238">
                  <c:v>40147</c:v>
                </c:pt>
                <c:pt idx="239">
                  <c:v>40178</c:v>
                </c:pt>
                <c:pt idx="240">
                  <c:v>40209</c:v>
                </c:pt>
                <c:pt idx="241">
                  <c:v>40237</c:v>
                </c:pt>
                <c:pt idx="242">
                  <c:v>40268</c:v>
                </c:pt>
                <c:pt idx="243">
                  <c:v>40298</c:v>
                </c:pt>
                <c:pt idx="244">
                  <c:v>40329</c:v>
                </c:pt>
                <c:pt idx="245">
                  <c:v>40359</c:v>
                </c:pt>
                <c:pt idx="246">
                  <c:v>40390</c:v>
                </c:pt>
                <c:pt idx="247">
                  <c:v>40421</c:v>
                </c:pt>
                <c:pt idx="248">
                  <c:v>40451</c:v>
                </c:pt>
                <c:pt idx="249">
                  <c:v>40482</c:v>
                </c:pt>
                <c:pt idx="250">
                  <c:v>40512</c:v>
                </c:pt>
                <c:pt idx="251">
                  <c:v>40543</c:v>
                </c:pt>
                <c:pt idx="252">
                  <c:v>40574</c:v>
                </c:pt>
                <c:pt idx="253">
                  <c:v>40602</c:v>
                </c:pt>
                <c:pt idx="254">
                  <c:v>40633</c:v>
                </c:pt>
                <c:pt idx="255">
                  <c:v>40663</c:v>
                </c:pt>
                <c:pt idx="256">
                  <c:v>40694</c:v>
                </c:pt>
                <c:pt idx="257">
                  <c:v>40724</c:v>
                </c:pt>
                <c:pt idx="258">
                  <c:v>40755</c:v>
                </c:pt>
                <c:pt idx="259">
                  <c:v>40786</c:v>
                </c:pt>
                <c:pt idx="260">
                  <c:v>40816</c:v>
                </c:pt>
                <c:pt idx="261">
                  <c:v>40847</c:v>
                </c:pt>
                <c:pt idx="262">
                  <c:v>40877</c:v>
                </c:pt>
                <c:pt idx="263">
                  <c:v>40908</c:v>
                </c:pt>
                <c:pt idx="264">
                  <c:v>40939</c:v>
                </c:pt>
                <c:pt idx="265">
                  <c:v>40968</c:v>
                </c:pt>
                <c:pt idx="266">
                  <c:v>40999</c:v>
                </c:pt>
                <c:pt idx="267">
                  <c:v>41029</c:v>
                </c:pt>
                <c:pt idx="268">
                  <c:v>41060</c:v>
                </c:pt>
                <c:pt idx="269">
                  <c:v>41090</c:v>
                </c:pt>
                <c:pt idx="270">
                  <c:v>41121</c:v>
                </c:pt>
                <c:pt idx="271">
                  <c:v>41152</c:v>
                </c:pt>
                <c:pt idx="272">
                  <c:v>41182</c:v>
                </c:pt>
                <c:pt idx="273">
                  <c:v>41213</c:v>
                </c:pt>
                <c:pt idx="274">
                  <c:v>41243</c:v>
                </c:pt>
                <c:pt idx="275">
                  <c:v>41274</c:v>
                </c:pt>
                <c:pt idx="276">
                  <c:v>41305</c:v>
                </c:pt>
                <c:pt idx="277">
                  <c:v>41333</c:v>
                </c:pt>
                <c:pt idx="278">
                  <c:v>41364</c:v>
                </c:pt>
                <c:pt idx="279">
                  <c:v>41394</c:v>
                </c:pt>
                <c:pt idx="280">
                  <c:v>41425</c:v>
                </c:pt>
                <c:pt idx="281">
                  <c:v>41455</c:v>
                </c:pt>
                <c:pt idx="282">
                  <c:v>41486</c:v>
                </c:pt>
                <c:pt idx="283">
                  <c:v>41517</c:v>
                </c:pt>
                <c:pt idx="284">
                  <c:v>41547</c:v>
                </c:pt>
                <c:pt idx="285">
                  <c:v>41578</c:v>
                </c:pt>
                <c:pt idx="286">
                  <c:v>41608</c:v>
                </c:pt>
                <c:pt idx="287">
                  <c:v>41639</c:v>
                </c:pt>
                <c:pt idx="288">
                  <c:v>41670</c:v>
                </c:pt>
                <c:pt idx="289">
                  <c:v>41698</c:v>
                </c:pt>
                <c:pt idx="290">
                  <c:v>41729</c:v>
                </c:pt>
                <c:pt idx="291">
                  <c:v>41759</c:v>
                </c:pt>
                <c:pt idx="292">
                  <c:v>41790</c:v>
                </c:pt>
                <c:pt idx="293">
                  <c:v>41820</c:v>
                </c:pt>
                <c:pt idx="294">
                  <c:v>41851</c:v>
                </c:pt>
                <c:pt idx="295">
                  <c:v>41882</c:v>
                </c:pt>
                <c:pt idx="296">
                  <c:v>41912</c:v>
                </c:pt>
                <c:pt idx="297">
                  <c:v>41943</c:v>
                </c:pt>
                <c:pt idx="298">
                  <c:v>41973</c:v>
                </c:pt>
                <c:pt idx="299">
                  <c:v>42004</c:v>
                </c:pt>
                <c:pt idx="300">
                  <c:v>42035</c:v>
                </c:pt>
                <c:pt idx="301">
                  <c:v>42063</c:v>
                </c:pt>
                <c:pt idx="302">
                  <c:v>42094</c:v>
                </c:pt>
                <c:pt idx="303">
                  <c:v>42124</c:v>
                </c:pt>
                <c:pt idx="304">
                  <c:v>42155</c:v>
                </c:pt>
                <c:pt idx="305">
                  <c:v>42185</c:v>
                </c:pt>
                <c:pt idx="306">
                  <c:v>42216</c:v>
                </c:pt>
                <c:pt idx="307">
                  <c:v>42247</c:v>
                </c:pt>
                <c:pt idx="308">
                  <c:v>42277</c:v>
                </c:pt>
                <c:pt idx="309">
                  <c:v>42308</c:v>
                </c:pt>
                <c:pt idx="310">
                  <c:v>42338</c:v>
                </c:pt>
                <c:pt idx="311">
                  <c:v>42369</c:v>
                </c:pt>
                <c:pt idx="312">
                  <c:v>42400</c:v>
                </c:pt>
                <c:pt idx="313">
                  <c:v>42429</c:v>
                </c:pt>
                <c:pt idx="314">
                  <c:v>42460</c:v>
                </c:pt>
                <c:pt idx="315">
                  <c:v>42490</c:v>
                </c:pt>
                <c:pt idx="316">
                  <c:v>42521</c:v>
                </c:pt>
                <c:pt idx="317">
                  <c:v>42551</c:v>
                </c:pt>
                <c:pt idx="318">
                  <c:v>42582</c:v>
                </c:pt>
                <c:pt idx="319">
                  <c:v>42613</c:v>
                </c:pt>
                <c:pt idx="320">
                  <c:v>42643</c:v>
                </c:pt>
                <c:pt idx="321">
                  <c:v>42674</c:v>
                </c:pt>
                <c:pt idx="322">
                  <c:v>42704</c:v>
                </c:pt>
                <c:pt idx="323">
                  <c:v>42735</c:v>
                </c:pt>
                <c:pt idx="324">
                  <c:v>42766</c:v>
                </c:pt>
                <c:pt idx="325">
                  <c:v>42794</c:v>
                </c:pt>
                <c:pt idx="326">
                  <c:v>42825</c:v>
                </c:pt>
                <c:pt idx="327">
                  <c:v>42855</c:v>
                </c:pt>
                <c:pt idx="328">
                  <c:v>42886</c:v>
                </c:pt>
                <c:pt idx="329">
                  <c:v>42916</c:v>
                </c:pt>
                <c:pt idx="330">
                  <c:v>42947</c:v>
                </c:pt>
                <c:pt idx="331">
                  <c:v>42978</c:v>
                </c:pt>
                <c:pt idx="332">
                  <c:v>43008</c:v>
                </c:pt>
                <c:pt idx="333">
                  <c:v>43039</c:v>
                </c:pt>
                <c:pt idx="334">
                  <c:v>43069</c:v>
                </c:pt>
                <c:pt idx="335">
                  <c:v>43100</c:v>
                </c:pt>
                <c:pt idx="336">
                  <c:v>43131</c:v>
                </c:pt>
                <c:pt idx="337">
                  <c:v>43159</c:v>
                </c:pt>
                <c:pt idx="338">
                  <c:v>43190</c:v>
                </c:pt>
                <c:pt idx="339">
                  <c:v>43220</c:v>
                </c:pt>
                <c:pt idx="340">
                  <c:v>43251</c:v>
                </c:pt>
                <c:pt idx="341">
                  <c:v>43281</c:v>
                </c:pt>
                <c:pt idx="342">
                  <c:v>43312</c:v>
                </c:pt>
                <c:pt idx="343">
                  <c:v>43343</c:v>
                </c:pt>
                <c:pt idx="344">
                  <c:v>43373</c:v>
                </c:pt>
                <c:pt idx="345">
                  <c:v>43404</c:v>
                </c:pt>
                <c:pt idx="346">
                  <c:v>43434</c:v>
                </c:pt>
                <c:pt idx="347">
                  <c:v>43465</c:v>
                </c:pt>
                <c:pt idx="348">
                  <c:v>43496</c:v>
                </c:pt>
                <c:pt idx="349">
                  <c:v>43524</c:v>
                </c:pt>
                <c:pt idx="350">
                  <c:v>43555</c:v>
                </c:pt>
                <c:pt idx="351">
                  <c:v>43585</c:v>
                </c:pt>
                <c:pt idx="352">
                  <c:v>43616</c:v>
                </c:pt>
                <c:pt idx="353">
                  <c:v>43646</c:v>
                </c:pt>
                <c:pt idx="354">
                  <c:v>43677</c:v>
                </c:pt>
                <c:pt idx="355">
                  <c:v>43708</c:v>
                </c:pt>
                <c:pt idx="356">
                  <c:v>43738</c:v>
                </c:pt>
                <c:pt idx="357">
                  <c:v>43769</c:v>
                </c:pt>
                <c:pt idx="358">
                  <c:v>43799</c:v>
                </c:pt>
                <c:pt idx="359">
                  <c:v>43830</c:v>
                </c:pt>
                <c:pt idx="360">
                  <c:v>43861</c:v>
                </c:pt>
                <c:pt idx="361">
                  <c:v>43890</c:v>
                </c:pt>
                <c:pt idx="362">
                  <c:v>43921</c:v>
                </c:pt>
                <c:pt idx="363">
                  <c:v>43951</c:v>
                </c:pt>
                <c:pt idx="364">
                  <c:v>43982</c:v>
                </c:pt>
                <c:pt idx="365">
                  <c:v>44012</c:v>
                </c:pt>
                <c:pt idx="366">
                  <c:v>44043</c:v>
                </c:pt>
                <c:pt idx="367">
                  <c:v>44074</c:v>
                </c:pt>
                <c:pt idx="368">
                  <c:v>44104</c:v>
                </c:pt>
                <c:pt idx="369">
                  <c:v>44135</c:v>
                </c:pt>
                <c:pt idx="370">
                  <c:v>44165</c:v>
                </c:pt>
                <c:pt idx="371">
                  <c:v>44196</c:v>
                </c:pt>
                <c:pt idx="372">
                  <c:v>44227</c:v>
                </c:pt>
                <c:pt idx="373">
                  <c:v>44255</c:v>
                </c:pt>
                <c:pt idx="374">
                  <c:v>44286</c:v>
                </c:pt>
                <c:pt idx="375">
                  <c:v>44316</c:v>
                </c:pt>
                <c:pt idx="376">
                  <c:v>44347</c:v>
                </c:pt>
                <c:pt idx="377">
                  <c:v>44377</c:v>
                </c:pt>
                <c:pt idx="378">
                  <c:v>44408</c:v>
                </c:pt>
                <c:pt idx="379">
                  <c:v>44439</c:v>
                </c:pt>
                <c:pt idx="380">
                  <c:v>44469</c:v>
                </c:pt>
                <c:pt idx="381">
                  <c:v>44500</c:v>
                </c:pt>
                <c:pt idx="382">
                  <c:v>44530</c:v>
                </c:pt>
                <c:pt idx="383">
                  <c:v>44561</c:v>
                </c:pt>
                <c:pt idx="384">
                  <c:v>44592</c:v>
                </c:pt>
                <c:pt idx="385">
                  <c:v>44620</c:v>
                </c:pt>
                <c:pt idx="386">
                  <c:v>44651</c:v>
                </c:pt>
                <c:pt idx="387">
                  <c:v>44681</c:v>
                </c:pt>
                <c:pt idx="388">
                  <c:v>44712</c:v>
                </c:pt>
                <c:pt idx="389">
                  <c:v>44742</c:v>
                </c:pt>
                <c:pt idx="390">
                  <c:v>44773</c:v>
                </c:pt>
                <c:pt idx="391">
                  <c:v>44804</c:v>
                </c:pt>
                <c:pt idx="392">
                  <c:v>44834</c:v>
                </c:pt>
                <c:pt idx="393">
                  <c:v>44865</c:v>
                </c:pt>
                <c:pt idx="394">
                  <c:v>44895</c:v>
                </c:pt>
                <c:pt idx="395">
                  <c:v>44926</c:v>
                </c:pt>
                <c:pt idx="396">
                  <c:v>44957</c:v>
                </c:pt>
                <c:pt idx="397">
                  <c:v>44985</c:v>
                </c:pt>
                <c:pt idx="398">
                  <c:v>45016</c:v>
                </c:pt>
                <c:pt idx="399">
                  <c:v>45046</c:v>
                </c:pt>
                <c:pt idx="400">
                  <c:v>45077</c:v>
                </c:pt>
                <c:pt idx="401">
                  <c:v>45107</c:v>
                </c:pt>
                <c:pt idx="402">
                  <c:v>45138</c:v>
                </c:pt>
                <c:pt idx="403">
                  <c:v>45169</c:v>
                </c:pt>
                <c:pt idx="404">
                  <c:v>45199</c:v>
                </c:pt>
                <c:pt idx="405">
                  <c:v>45230</c:v>
                </c:pt>
                <c:pt idx="406">
                  <c:v>45260</c:v>
                </c:pt>
                <c:pt idx="407">
                  <c:v>45291</c:v>
                </c:pt>
                <c:pt idx="408">
                  <c:v>45322</c:v>
                </c:pt>
                <c:pt idx="409">
                  <c:v>45351</c:v>
                </c:pt>
                <c:pt idx="410">
                  <c:v>45382</c:v>
                </c:pt>
                <c:pt idx="411">
                  <c:v>45412</c:v>
                </c:pt>
                <c:pt idx="412">
                  <c:v>45443</c:v>
                </c:pt>
                <c:pt idx="413">
                  <c:v>45473</c:v>
                </c:pt>
                <c:pt idx="414">
                  <c:v>45504</c:v>
                </c:pt>
                <c:pt idx="415">
                  <c:v>45535</c:v>
                </c:pt>
                <c:pt idx="416">
                  <c:v>45565</c:v>
                </c:pt>
                <c:pt idx="417">
                  <c:v>45596</c:v>
                </c:pt>
                <c:pt idx="418">
                  <c:v>45626</c:v>
                </c:pt>
                <c:pt idx="419">
                  <c:v>45657</c:v>
                </c:pt>
                <c:pt idx="420">
                  <c:v>45688</c:v>
                </c:pt>
                <c:pt idx="421">
                  <c:v>45716</c:v>
                </c:pt>
                <c:pt idx="422">
                  <c:v>45747</c:v>
                </c:pt>
                <c:pt idx="423">
                  <c:v>45777</c:v>
                </c:pt>
                <c:pt idx="424">
                  <c:v>45808</c:v>
                </c:pt>
                <c:pt idx="425">
                  <c:v>45838</c:v>
                </c:pt>
                <c:pt idx="426">
                  <c:v>45869</c:v>
                </c:pt>
                <c:pt idx="427">
                  <c:v>45900</c:v>
                </c:pt>
                <c:pt idx="428">
                  <c:v>45930</c:v>
                </c:pt>
                <c:pt idx="429">
                  <c:v>45961</c:v>
                </c:pt>
                <c:pt idx="430">
                  <c:v>45991</c:v>
                </c:pt>
                <c:pt idx="431">
                  <c:v>46022</c:v>
                </c:pt>
              </c:numCache>
            </c:numRef>
          </c:cat>
          <c:val>
            <c:numRef>
              <c:f>data!$F$386:$F$817</c:f>
              <c:numCache>
                <c:formatCode>0.0%</c:formatCode>
                <c:ptCount val="432"/>
                <c:pt idx="0">
                  <c:v>8.2100000000000006E-2</c:v>
                </c:pt>
                <c:pt idx="1">
                  <c:v>8.4700000000000011E-2</c:v>
                </c:pt>
                <c:pt idx="2">
                  <c:v>8.5900000000000004E-2</c:v>
                </c:pt>
                <c:pt idx="3">
                  <c:v>8.7899999999999992E-2</c:v>
                </c:pt>
                <c:pt idx="4">
                  <c:v>8.7599999999999997E-2</c:v>
                </c:pt>
                <c:pt idx="5">
                  <c:v>8.48E-2</c:v>
                </c:pt>
                <c:pt idx="6">
                  <c:v>8.4700000000000011E-2</c:v>
                </c:pt>
                <c:pt idx="7">
                  <c:v>8.7499999999999994E-2</c:v>
                </c:pt>
                <c:pt idx="8">
                  <c:v>8.8900000000000007E-2</c:v>
                </c:pt>
                <c:pt idx="9">
                  <c:v>8.72E-2</c:v>
                </c:pt>
                <c:pt idx="10">
                  <c:v>8.3900000000000002E-2</c:v>
                </c:pt>
                <c:pt idx="11">
                  <c:v>8.0799999999999997E-2</c:v>
                </c:pt>
                <c:pt idx="12">
                  <c:v>8.09E-2</c:v>
                </c:pt>
                <c:pt idx="13">
                  <c:v>7.85E-2</c:v>
                </c:pt>
                <c:pt idx="14">
                  <c:v>8.1099999999999992E-2</c:v>
                </c:pt>
                <c:pt idx="15">
                  <c:v>8.0399999999999985E-2</c:v>
                </c:pt>
                <c:pt idx="16">
                  <c:v>8.0700000000000008E-2</c:v>
                </c:pt>
                <c:pt idx="17">
                  <c:v>8.2799999999999999E-2</c:v>
                </c:pt>
                <c:pt idx="18">
                  <c:v>8.2699999999999996E-2</c:v>
                </c:pt>
                <c:pt idx="19">
                  <c:v>7.9000000000000001E-2</c:v>
                </c:pt>
                <c:pt idx="20">
                  <c:v>7.6499999999999999E-2</c:v>
                </c:pt>
                <c:pt idx="21">
                  <c:v>7.5300000000000006E-2</c:v>
                </c:pt>
                <c:pt idx="22">
                  <c:v>7.4200000000000002E-2</c:v>
                </c:pt>
                <c:pt idx="23">
                  <c:v>7.0900000000000005E-2</c:v>
                </c:pt>
                <c:pt idx="24">
                  <c:v>7.0300000000000001E-2</c:v>
                </c:pt>
                <c:pt idx="25">
                  <c:v>7.3399999999999993E-2</c:v>
                </c:pt>
                <c:pt idx="26">
                  <c:v>7.5399999999999995E-2</c:v>
                </c:pt>
                <c:pt idx="27">
                  <c:v>7.4800000000000005E-2</c:v>
                </c:pt>
                <c:pt idx="28">
                  <c:v>7.3899999999999993E-2</c:v>
                </c:pt>
                <c:pt idx="29">
                  <c:v>7.2599999999999998E-2</c:v>
                </c:pt>
                <c:pt idx="30">
                  <c:v>6.8400000000000002E-2</c:v>
                </c:pt>
                <c:pt idx="31">
                  <c:v>6.59E-2</c:v>
                </c:pt>
                <c:pt idx="32">
                  <c:v>6.4199999999999993E-2</c:v>
                </c:pt>
                <c:pt idx="33">
                  <c:v>6.59E-2</c:v>
                </c:pt>
                <c:pt idx="34">
                  <c:v>6.8699999999999997E-2</c:v>
                </c:pt>
                <c:pt idx="35">
                  <c:v>6.7699999999999996E-2</c:v>
                </c:pt>
                <c:pt idx="36">
                  <c:v>6.6000000000000003E-2</c:v>
                </c:pt>
                <c:pt idx="37">
                  <c:v>6.2600000000000003E-2</c:v>
                </c:pt>
                <c:pt idx="38">
                  <c:v>5.9800000000000006E-2</c:v>
                </c:pt>
                <c:pt idx="39">
                  <c:v>5.9699999999999996E-2</c:v>
                </c:pt>
                <c:pt idx="40">
                  <c:v>6.0400000000000002E-2</c:v>
                </c:pt>
                <c:pt idx="41">
                  <c:v>5.96E-2</c:v>
                </c:pt>
                <c:pt idx="42">
                  <c:v>5.8099999999999999E-2</c:v>
                </c:pt>
                <c:pt idx="43">
                  <c:v>5.6799999999999996E-2</c:v>
                </c:pt>
                <c:pt idx="44">
                  <c:v>5.3600000000000002E-2</c:v>
                </c:pt>
                <c:pt idx="45">
                  <c:v>5.33E-2</c:v>
                </c:pt>
                <c:pt idx="46">
                  <c:v>5.7200000000000001E-2</c:v>
                </c:pt>
                <c:pt idx="47">
                  <c:v>5.7699999999999994E-2</c:v>
                </c:pt>
                <c:pt idx="48">
                  <c:v>5.7500000000000002E-2</c:v>
                </c:pt>
                <c:pt idx="49">
                  <c:v>5.9699999999999996E-2</c:v>
                </c:pt>
                <c:pt idx="50">
                  <c:v>6.480000000000001E-2</c:v>
                </c:pt>
                <c:pt idx="51">
                  <c:v>6.9699999999999998E-2</c:v>
                </c:pt>
                <c:pt idx="52">
                  <c:v>7.1800000000000003E-2</c:v>
                </c:pt>
                <c:pt idx="53">
                  <c:v>7.0999999999999994E-2</c:v>
                </c:pt>
                <c:pt idx="54">
                  <c:v>7.2999999999999995E-2</c:v>
                </c:pt>
                <c:pt idx="55">
                  <c:v>7.2400000000000006E-2</c:v>
                </c:pt>
                <c:pt idx="56">
                  <c:v>7.46E-2</c:v>
                </c:pt>
                <c:pt idx="57">
                  <c:v>7.7399999999999997E-2</c:v>
                </c:pt>
                <c:pt idx="58">
                  <c:v>7.9600000000000004E-2</c:v>
                </c:pt>
                <c:pt idx="59">
                  <c:v>7.8100000000000003E-2</c:v>
                </c:pt>
                <c:pt idx="60">
                  <c:v>7.7800000000000008E-2</c:v>
                </c:pt>
                <c:pt idx="61">
                  <c:v>7.4700000000000003E-2</c:v>
                </c:pt>
                <c:pt idx="62">
                  <c:v>7.2000000000000008E-2</c:v>
                </c:pt>
                <c:pt idx="63">
                  <c:v>7.0599999999999996E-2</c:v>
                </c:pt>
                <c:pt idx="64">
                  <c:v>6.6299999999999998E-2</c:v>
                </c:pt>
                <c:pt idx="65">
                  <c:v>6.1699999999999998E-2</c:v>
                </c:pt>
                <c:pt idx="66">
                  <c:v>6.2800000000000009E-2</c:v>
                </c:pt>
                <c:pt idx="67">
                  <c:v>6.4899999999999999E-2</c:v>
                </c:pt>
                <c:pt idx="68">
                  <c:v>6.2E-2</c:v>
                </c:pt>
                <c:pt idx="69">
                  <c:v>6.0400000000000002E-2</c:v>
                </c:pt>
                <c:pt idx="70">
                  <c:v>5.9299999999999999E-2</c:v>
                </c:pt>
                <c:pt idx="71">
                  <c:v>5.7099999999999998E-2</c:v>
                </c:pt>
                <c:pt idx="72">
                  <c:v>5.6500000000000002E-2</c:v>
                </c:pt>
                <c:pt idx="73">
                  <c:v>5.8099999999999999E-2</c:v>
                </c:pt>
                <c:pt idx="74">
                  <c:v>6.2699999999999992E-2</c:v>
                </c:pt>
                <c:pt idx="75">
                  <c:v>6.5099999999999991E-2</c:v>
                </c:pt>
                <c:pt idx="76">
                  <c:v>6.7400000000000002E-2</c:v>
                </c:pt>
                <c:pt idx="77">
                  <c:v>6.9099999999999995E-2</c:v>
                </c:pt>
                <c:pt idx="78">
                  <c:v>6.8699999999999997E-2</c:v>
                </c:pt>
                <c:pt idx="79">
                  <c:v>6.6400000000000001E-2</c:v>
                </c:pt>
                <c:pt idx="80">
                  <c:v>6.83E-2</c:v>
                </c:pt>
                <c:pt idx="81">
                  <c:v>6.5299999999999997E-2</c:v>
                </c:pt>
                <c:pt idx="82">
                  <c:v>6.2E-2</c:v>
                </c:pt>
                <c:pt idx="83">
                  <c:v>6.3E-2</c:v>
                </c:pt>
                <c:pt idx="84">
                  <c:v>6.5799999999999997E-2</c:v>
                </c:pt>
                <c:pt idx="85">
                  <c:v>6.4199999999999993E-2</c:v>
                </c:pt>
                <c:pt idx="86">
                  <c:v>6.6900000000000001E-2</c:v>
                </c:pt>
                <c:pt idx="87">
                  <c:v>6.8900000000000003E-2</c:v>
                </c:pt>
                <c:pt idx="88">
                  <c:v>6.7099999999999993E-2</c:v>
                </c:pt>
                <c:pt idx="89">
                  <c:v>6.4899999999999999E-2</c:v>
                </c:pt>
                <c:pt idx="90">
                  <c:v>6.2199999999999998E-2</c:v>
                </c:pt>
                <c:pt idx="91">
                  <c:v>6.3E-2</c:v>
                </c:pt>
                <c:pt idx="92">
                  <c:v>6.2100000000000002E-2</c:v>
                </c:pt>
                <c:pt idx="93">
                  <c:v>6.0299999999999999E-2</c:v>
                </c:pt>
                <c:pt idx="94">
                  <c:v>5.8799999999999998E-2</c:v>
                </c:pt>
                <c:pt idx="95">
                  <c:v>5.8099999999999999E-2</c:v>
                </c:pt>
                <c:pt idx="96">
                  <c:v>5.5399999999999998E-2</c:v>
                </c:pt>
                <c:pt idx="97">
                  <c:v>5.57E-2</c:v>
                </c:pt>
                <c:pt idx="98">
                  <c:v>5.6500000000000002E-2</c:v>
                </c:pt>
                <c:pt idx="99">
                  <c:v>5.6399999999999999E-2</c:v>
                </c:pt>
                <c:pt idx="100">
                  <c:v>5.6500000000000002E-2</c:v>
                </c:pt>
                <c:pt idx="101">
                  <c:v>5.5E-2</c:v>
                </c:pt>
                <c:pt idx="102">
                  <c:v>5.4600000000000003E-2</c:v>
                </c:pt>
                <c:pt idx="103">
                  <c:v>5.3399999999999996E-2</c:v>
                </c:pt>
                <c:pt idx="104">
                  <c:v>4.8099999999999997E-2</c:v>
                </c:pt>
                <c:pt idx="105">
                  <c:v>4.53E-2</c:v>
                </c:pt>
                <c:pt idx="106">
                  <c:v>4.8300000000000003E-2</c:v>
                </c:pt>
                <c:pt idx="107">
                  <c:v>4.6500000000000007E-2</c:v>
                </c:pt>
                <c:pt idx="108">
                  <c:v>4.7199999999999999E-2</c:v>
                </c:pt>
                <c:pt idx="109">
                  <c:v>0.05</c:v>
                </c:pt>
                <c:pt idx="110">
                  <c:v>5.2300000000000006E-2</c:v>
                </c:pt>
                <c:pt idx="111">
                  <c:v>5.1799999999999999E-2</c:v>
                </c:pt>
                <c:pt idx="112">
                  <c:v>5.5399999999999998E-2</c:v>
                </c:pt>
                <c:pt idx="113">
                  <c:v>5.9000000000000004E-2</c:v>
                </c:pt>
                <c:pt idx="114">
                  <c:v>5.79E-2</c:v>
                </c:pt>
                <c:pt idx="115">
                  <c:v>5.9400000000000001E-2</c:v>
                </c:pt>
                <c:pt idx="116">
                  <c:v>5.9200000000000003E-2</c:v>
                </c:pt>
                <c:pt idx="117">
                  <c:v>6.1100000000000002E-2</c:v>
                </c:pt>
                <c:pt idx="118">
                  <c:v>6.0299999999999999E-2</c:v>
                </c:pt>
                <c:pt idx="119">
                  <c:v>6.2800000000000009E-2</c:v>
                </c:pt>
                <c:pt idx="120">
                  <c:v>6.6600000000000006E-2</c:v>
                </c:pt>
                <c:pt idx="121">
                  <c:v>6.5199999999999994E-2</c:v>
                </c:pt>
                <c:pt idx="122">
                  <c:v>6.2600000000000003E-2</c:v>
                </c:pt>
                <c:pt idx="123">
                  <c:v>5.9900000000000002E-2</c:v>
                </c:pt>
                <c:pt idx="124">
                  <c:v>6.4399999999999999E-2</c:v>
                </c:pt>
                <c:pt idx="125">
                  <c:v>6.0999999999999999E-2</c:v>
                </c:pt>
                <c:pt idx="126">
                  <c:v>6.0499999999999998E-2</c:v>
                </c:pt>
                <c:pt idx="127">
                  <c:v>5.8299999999999998E-2</c:v>
                </c:pt>
                <c:pt idx="128">
                  <c:v>5.7999999999999996E-2</c:v>
                </c:pt>
                <c:pt idx="129">
                  <c:v>5.74E-2</c:v>
                </c:pt>
                <c:pt idx="130">
                  <c:v>5.7200000000000001E-2</c:v>
                </c:pt>
                <c:pt idx="131">
                  <c:v>5.2400000000000002E-2</c:v>
                </c:pt>
                <c:pt idx="132">
                  <c:v>5.16E-2</c:v>
                </c:pt>
                <c:pt idx="133">
                  <c:v>5.0999999999999997E-2</c:v>
                </c:pt>
                <c:pt idx="134">
                  <c:v>4.8899999999999999E-2</c:v>
                </c:pt>
                <c:pt idx="135">
                  <c:v>5.1399999999999994E-2</c:v>
                </c:pt>
                <c:pt idx="136">
                  <c:v>5.3899999999999997E-2</c:v>
                </c:pt>
                <c:pt idx="137">
                  <c:v>5.28E-2</c:v>
                </c:pt>
                <c:pt idx="138">
                  <c:v>5.2400000000000002E-2</c:v>
                </c:pt>
                <c:pt idx="139">
                  <c:v>4.9699999999999994E-2</c:v>
                </c:pt>
                <c:pt idx="140">
                  <c:v>4.7300000000000002E-2</c:v>
                </c:pt>
                <c:pt idx="141">
                  <c:v>4.5700000000000005E-2</c:v>
                </c:pt>
                <c:pt idx="142">
                  <c:v>4.6500000000000007E-2</c:v>
                </c:pt>
                <c:pt idx="143">
                  <c:v>5.0900000000000001E-2</c:v>
                </c:pt>
                <c:pt idx="144">
                  <c:v>5.04E-2</c:v>
                </c:pt>
                <c:pt idx="145">
                  <c:v>4.9100000000000005E-2</c:v>
                </c:pt>
                <c:pt idx="146">
                  <c:v>5.28E-2</c:v>
                </c:pt>
                <c:pt idx="147">
                  <c:v>5.21E-2</c:v>
                </c:pt>
                <c:pt idx="148">
                  <c:v>5.16E-2</c:v>
                </c:pt>
                <c:pt idx="149">
                  <c:v>4.9299999999999997E-2</c:v>
                </c:pt>
                <c:pt idx="150">
                  <c:v>4.6500000000000007E-2</c:v>
                </c:pt>
                <c:pt idx="151">
                  <c:v>4.2599999999999999E-2</c:v>
                </c:pt>
                <c:pt idx="152">
                  <c:v>3.8699999999999998E-2</c:v>
                </c:pt>
                <c:pt idx="153">
                  <c:v>3.9399999999999998E-2</c:v>
                </c:pt>
                <c:pt idx="154">
                  <c:v>4.0500000000000001E-2</c:v>
                </c:pt>
                <c:pt idx="155">
                  <c:v>4.0300000000000002E-2</c:v>
                </c:pt>
                <c:pt idx="156">
                  <c:v>4.0500000000000001E-2</c:v>
                </c:pt>
                <c:pt idx="157">
                  <c:v>3.9E-2</c:v>
                </c:pt>
                <c:pt idx="158">
                  <c:v>3.8100000000000002E-2</c:v>
                </c:pt>
                <c:pt idx="159">
                  <c:v>3.9599999999999996E-2</c:v>
                </c:pt>
                <c:pt idx="160">
                  <c:v>3.5699999999999996E-2</c:v>
                </c:pt>
                <c:pt idx="161">
                  <c:v>3.3300000000000003E-2</c:v>
                </c:pt>
                <c:pt idx="162">
                  <c:v>3.9800000000000002E-2</c:v>
                </c:pt>
                <c:pt idx="163">
                  <c:v>4.4500000000000005E-2</c:v>
                </c:pt>
                <c:pt idx="164">
                  <c:v>4.2699999999999995E-2</c:v>
                </c:pt>
                <c:pt idx="165">
                  <c:v>4.2900000000000001E-2</c:v>
                </c:pt>
                <c:pt idx="166">
                  <c:v>4.2999999999999997E-2</c:v>
                </c:pt>
                <c:pt idx="167">
                  <c:v>4.2699999999999995E-2</c:v>
                </c:pt>
                <c:pt idx="168">
                  <c:v>4.1500000000000002E-2</c:v>
                </c:pt>
                <c:pt idx="169">
                  <c:v>4.0800000000000003E-2</c:v>
                </c:pt>
                <c:pt idx="170">
                  <c:v>3.8300000000000001E-2</c:v>
                </c:pt>
                <c:pt idx="171">
                  <c:v>4.3499999999999997E-2</c:v>
                </c:pt>
                <c:pt idx="172">
                  <c:v>4.7199999999999999E-2</c:v>
                </c:pt>
                <c:pt idx="173">
                  <c:v>4.7300000000000002E-2</c:v>
                </c:pt>
                <c:pt idx="174">
                  <c:v>4.4999999999999998E-2</c:v>
                </c:pt>
                <c:pt idx="175">
                  <c:v>4.2800000000000005E-2</c:v>
                </c:pt>
                <c:pt idx="176">
                  <c:v>4.1299999999999996E-2</c:v>
                </c:pt>
                <c:pt idx="177">
                  <c:v>4.0999999999999995E-2</c:v>
                </c:pt>
                <c:pt idx="178">
                  <c:v>4.1900000000000007E-2</c:v>
                </c:pt>
                <c:pt idx="179">
                  <c:v>4.2300000000000004E-2</c:v>
                </c:pt>
                <c:pt idx="180">
                  <c:v>4.2199999999999994E-2</c:v>
                </c:pt>
                <c:pt idx="181">
                  <c:v>4.1700000000000001E-2</c:v>
                </c:pt>
                <c:pt idx="182">
                  <c:v>4.4999999999999998E-2</c:v>
                </c:pt>
                <c:pt idx="183">
                  <c:v>4.3400000000000001E-2</c:v>
                </c:pt>
                <c:pt idx="184">
                  <c:v>4.1399999999999999E-2</c:v>
                </c:pt>
                <c:pt idx="185">
                  <c:v>0.04</c:v>
                </c:pt>
                <c:pt idx="186">
                  <c:v>4.1799999999999997E-2</c:v>
                </c:pt>
                <c:pt idx="187">
                  <c:v>4.2599999999999999E-2</c:v>
                </c:pt>
                <c:pt idx="188">
                  <c:v>4.2000000000000003E-2</c:v>
                </c:pt>
                <c:pt idx="189">
                  <c:v>4.4600000000000001E-2</c:v>
                </c:pt>
                <c:pt idx="190">
                  <c:v>4.5400000000000003E-2</c:v>
                </c:pt>
                <c:pt idx="191">
                  <c:v>4.4699999999999997E-2</c:v>
                </c:pt>
                <c:pt idx="192">
                  <c:v>4.4199999999999996E-2</c:v>
                </c:pt>
                <c:pt idx="193">
                  <c:v>4.5700000000000005E-2</c:v>
                </c:pt>
                <c:pt idx="194">
                  <c:v>4.7199999999999999E-2</c:v>
                </c:pt>
                <c:pt idx="195">
                  <c:v>4.99E-2</c:v>
                </c:pt>
                <c:pt idx="196">
                  <c:v>5.1100000000000007E-2</c:v>
                </c:pt>
                <c:pt idx="197">
                  <c:v>5.1100000000000007E-2</c:v>
                </c:pt>
                <c:pt idx="198">
                  <c:v>5.0900000000000001E-2</c:v>
                </c:pt>
                <c:pt idx="199">
                  <c:v>4.8799999999999996E-2</c:v>
                </c:pt>
                <c:pt idx="200">
                  <c:v>4.7199999999999999E-2</c:v>
                </c:pt>
                <c:pt idx="201">
                  <c:v>4.7300000000000002E-2</c:v>
                </c:pt>
                <c:pt idx="202">
                  <c:v>4.5999999999999999E-2</c:v>
                </c:pt>
                <c:pt idx="203">
                  <c:v>4.5599999999999995E-2</c:v>
                </c:pt>
                <c:pt idx="204">
                  <c:v>4.7599999999999996E-2</c:v>
                </c:pt>
                <c:pt idx="205">
                  <c:v>4.7199999999999999E-2</c:v>
                </c:pt>
                <c:pt idx="206">
                  <c:v>4.5599999999999995E-2</c:v>
                </c:pt>
                <c:pt idx="207">
                  <c:v>4.6900000000000004E-2</c:v>
                </c:pt>
                <c:pt idx="208">
                  <c:v>4.7500000000000001E-2</c:v>
                </c:pt>
                <c:pt idx="209">
                  <c:v>5.0999999999999997E-2</c:v>
                </c:pt>
                <c:pt idx="210">
                  <c:v>0.05</c:v>
                </c:pt>
                <c:pt idx="211">
                  <c:v>4.6699999999999998E-2</c:v>
                </c:pt>
                <c:pt idx="212">
                  <c:v>4.5199999999999997E-2</c:v>
                </c:pt>
                <c:pt idx="213">
                  <c:v>4.53E-2</c:v>
                </c:pt>
                <c:pt idx="214">
                  <c:v>4.1500000000000002E-2</c:v>
                </c:pt>
                <c:pt idx="215">
                  <c:v>4.0999999999999995E-2</c:v>
                </c:pt>
                <c:pt idx="216">
                  <c:v>3.7400000000000003E-2</c:v>
                </c:pt>
                <c:pt idx="217">
                  <c:v>3.7400000000000003E-2</c:v>
                </c:pt>
                <c:pt idx="218">
                  <c:v>3.5099999999999999E-2</c:v>
                </c:pt>
                <c:pt idx="219">
                  <c:v>3.6799999999999999E-2</c:v>
                </c:pt>
                <c:pt idx="220">
                  <c:v>3.8800000000000001E-2</c:v>
                </c:pt>
                <c:pt idx="221">
                  <c:v>4.0999999999999995E-2</c:v>
                </c:pt>
                <c:pt idx="222">
                  <c:v>4.0099999999999997E-2</c:v>
                </c:pt>
                <c:pt idx="223">
                  <c:v>3.8900000000000004E-2</c:v>
                </c:pt>
                <c:pt idx="224">
                  <c:v>3.6900000000000002E-2</c:v>
                </c:pt>
                <c:pt idx="225">
                  <c:v>3.8100000000000002E-2</c:v>
                </c:pt>
                <c:pt idx="226">
                  <c:v>3.5299999999999998E-2</c:v>
                </c:pt>
                <c:pt idx="227">
                  <c:v>2.4199999999999999E-2</c:v>
                </c:pt>
                <c:pt idx="228">
                  <c:v>2.52E-2</c:v>
                </c:pt>
                <c:pt idx="229">
                  <c:v>2.87E-2</c:v>
                </c:pt>
                <c:pt idx="230">
                  <c:v>2.8199999999999999E-2</c:v>
                </c:pt>
                <c:pt idx="231">
                  <c:v>2.9300000000000003E-2</c:v>
                </c:pt>
                <c:pt idx="232">
                  <c:v>3.2899999999999999E-2</c:v>
                </c:pt>
                <c:pt idx="233">
                  <c:v>3.7200000000000004E-2</c:v>
                </c:pt>
                <c:pt idx="234">
                  <c:v>3.56E-2</c:v>
                </c:pt>
                <c:pt idx="235">
                  <c:v>3.5900000000000001E-2</c:v>
                </c:pt>
                <c:pt idx="236">
                  <c:v>3.4000000000000002E-2</c:v>
                </c:pt>
                <c:pt idx="237">
                  <c:v>3.39E-2</c:v>
                </c:pt>
                <c:pt idx="238">
                  <c:v>3.4000000000000002E-2</c:v>
                </c:pt>
                <c:pt idx="239">
                  <c:v>3.5900000000000001E-2</c:v>
                </c:pt>
                <c:pt idx="240">
                  <c:v>3.73E-2</c:v>
                </c:pt>
                <c:pt idx="241">
                  <c:v>3.6900000000000002E-2</c:v>
                </c:pt>
                <c:pt idx="242">
                  <c:v>3.73E-2</c:v>
                </c:pt>
                <c:pt idx="243">
                  <c:v>3.85E-2</c:v>
                </c:pt>
                <c:pt idx="244">
                  <c:v>3.4200000000000001E-2</c:v>
                </c:pt>
                <c:pt idx="245">
                  <c:v>3.2000000000000001E-2</c:v>
                </c:pt>
                <c:pt idx="246">
                  <c:v>3.0099999999999998E-2</c:v>
                </c:pt>
                <c:pt idx="247">
                  <c:v>2.7000000000000003E-2</c:v>
                </c:pt>
                <c:pt idx="248">
                  <c:v>2.6499999999999999E-2</c:v>
                </c:pt>
                <c:pt idx="249">
                  <c:v>2.5399999999999999E-2</c:v>
                </c:pt>
                <c:pt idx="250">
                  <c:v>2.76E-2</c:v>
                </c:pt>
                <c:pt idx="251">
                  <c:v>3.2899999999999999E-2</c:v>
                </c:pt>
                <c:pt idx="252">
                  <c:v>3.39E-2</c:v>
                </c:pt>
                <c:pt idx="253">
                  <c:v>3.5799999999999998E-2</c:v>
                </c:pt>
                <c:pt idx="254">
                  <c:v>3.4099999999999998E-2</c:v>
                </c:pt>
                <c:pt idx="255">
                  <c:v>3.4599999999999999E-2</c:v>
                </c:pt>
                <c:pt idx="256">
                  <c:v>3.1699999999999999E-2</c:v>
                </c:pt>
                <c:pt idx="257">
                  <c:v>0.03</c:v>
                </c:pt>
                <c:pt idx="258">
                  <c:v>0.03</c:v>
                </c:pt>
                <c:pt idx="259">
                  <c:v>2.3E-2</c:v>
                </c:pt>
                <c:pt idx="260">
                  <c:v>1.9799999999999998E-2</c:v>
                </c:pt>
                <c:pt idx="261">
                  <c:v>2.1499999999999998E-2</c:v>
                </c:pt>
                <c:pt idx="262">
                  <c:v>2.0099999999999996E-2</c:v>
                </c:pt>
                <c:pt idx="263">
                  <c:v>1.9799999999999998E-2</c:v>
                </c:pt>
                <c:pt idx="264">
                  <c:v>1.9699999999999999E-2</c:v>
                </c:pt>
                <c:pt idx="265">
                  <c:v>1.9699999999999999E-2</c:v>
                </c:pt>
                <c:pt idx="266">
                  <c:v>2.1700000000000001E-2</c:v>
                </c:pt>
                <c:pt idx="267">
                  <c:v>2.0499999999999997E-2</c:v>
                </c:pt>
                <c:pt idx="268">
                  <c:v>1.8000000000000002E-2</c:v>
                </c:pt>
                <c:pt idx="269">
                  <c:v>1.6200000000000003E-2</c:v>
                </c:pt>
                <c:pt idx="270">
                  <c:v>1.5300000000000001E-2</c:v>
                </c:pt>
                <c:pt idx="271">
                  <c:v>1.6799999999999999E-2</c:v>
                </c:pt>
                <c:pt idx="272">
                  <c:v>1.72E-2</c:v>
                </c:pt>
                <c:pt idx="273">
                  <c:v>1.7500000000000002E-2</c:v>
                </c:pt>
                <c:pt idx="274">
                  <c:v>1.6500000000000001E-2</c:v>
                </c:pt>
                <c:pt idx="275">
                  <c:v>1.72E-2</c:v>
                </c:pt>
                <c:pt idx="276">
                  <c:v>1.9099999999999999E-2</c:v>
                </c:pt>
                <c:pt idx="277">
                  <c:v>1.9799999999999998E-2</c:v>
                </c:pt>
                <c:pt idx="278">
                  <c:v>1.9599999999999999E-2</c:v>
                </c:pt>
                <c:pt idx="279">
                  <c:v>1.7600000000000001E-2</c:v>
                </c:pt>
                <c:pt idx="280">
                  <c:v>1.9299999999999998E-2</c:v>
                </c:pt>
                <c:pt idx="281">
                  <c:v>2.3E-2</c:v>
                </c:pt>
                <c:pt idx="282">
                  <c:v>2.58E-2</c:v>
                </c:pt>
                <c:pt idx="283">
                  <c:v>2.7400000000000001E-2</c:v>
                </c:pt>
                <c:pt idx="284">
                  <c:v>2.81E-2</c:v>
                </c:pt>
                <c:pt idx="285">
                  <c:v>2.6200000000000001E-2</c:v>
                </c:pt>
                <c:pt idx="286">
                  <c:v>2.7200000000000002E-2</c:v>
                </c:pt>
                <c:pt idx="287">
                  <c:v>2.8999999999999998E-2</c:v>
                </c:pt>
                <c:pt idx="288">
                  <c:v>2.86E-2</c:v>
                </c:pt>
                <c:pt idx="289">
                  <c:v>2.7099999999999999E-2</c:v>
                </c:pt>
                <c:pt idx="290">
                  <c:v>2.7200000000000002E-2</c:v>
                </c:pt>
                <c:pt idx="291">
                  <c:v>2.7099999999999999E-2</c:v>
                </c:pt>
                <c:pt idx="292">
                  <c:v>2.5600000000000001E-2</c:v>
                </c:pt>
                <c:pt idx="293">
                  <c:v>2.6000000000000002E-2</c:v>
                </c:pt>
                <c:pt idx="294">
                  <c:v>2.5399999999999999E-2</c:v>
                </c:pt>
                <c:pt idx="295">
                  <c:v>2.4199999999999999E-2</c:v>
                </c:pt>
                <c:pt idx="296">
                  <c:v>2.53E-2</c:v>
                </c:pt>
                <c:pt idx="297">
                  <c:v>2.3E-2</c:v>
                </c:pt>
                <c:pt idx="298">
                  <c:v>2.3300000000000001E-2</c:v>
                </c:pt>
                <c:pt idx="299">
                  <c:v>2.2099999999999998E-2</c:v>
                </c:pt>
                <c:pt idx="300">
                  <c:v>1.8799999999999997E-2</c:v>
                </c:pt>
                <c:pt idx="301">
                  <c:v>1.9799999999999998E-2</c:v>
                </c:pt>
                <c:pt idx="302">
                  <c:v>2.0400000000000001E-2</c:v>
                </c:pt>
                <c:pt idx="303">
                  <c:v>1.9400000000000001E-2</c:v>
                </c:pt>
                <c:pt idx="304">
                  <c:v>2.2000000000000002E-2</c:v>
                </c:pt>
                <c:pt idx="305">
                  <c:v>2.3599999999999999E-2</c:v>
                </c:pt>
                <c:pt idx="306">
                  <c:v>2.3199999999999998E-2</c:v>
                </c:pt>
                <c:pt idx="307">
                  <c:v>2.1700000000000001E-2</c:v>
                </c:pt>
                <c:pt idx="308">
                  <c:v>2.1700000000000001E-2</c:v>
                </c:pt>
                <c:pt idx="309">
                  <c:v>2.07E-2</c:v>
                </c:pt>
                <c:pt idx="310">
                  <c:v>2.2599999999999999E-2</c:v>
                </c:pt>
                <c:pt idx="311">
                  <c:v>2.2400000000000003E-2</c:v>
                </c:pt>
                <c:pt idx="312">
                  <c:v>2.0899999999999998E-2</c:v>
                </c:pt>
                <c:pt idx="313">
                  <c:v>1.78E-2</c:v>
                </c:pt>
                <c:pt idx="314">
                  <c:v>1.89E-2</c:v>
                </c:pt>
                <c:pt idx="315">
                  <c:v>1.8100000000000002E-2</c:v>
                </c:pt>
                <c:pt idx="316">
                  <c:v>1.8100000000000002E-2</c:v>
                </c:pt>
                <c:pt idx="317">
                  <c:v>1.6399999999999998E-2</c:v>
                </c:pt>
                <c:pt idx="318">
                  <c:v>1.4999999999999999E-2</c:v>
                </c:pt>
                <c:pt idx="319">
                  <c:v>1.5600000000000001E-2</c:v>
                </c:pt>
                <c:pt idx="320">
                  <c:v>1.6299999999999999E-2</c:v>
                </c:pt>
                <c:pt idx="321">
                  <c:v>1.7600000000000001E-2</c:v>
                </c:pt>
                <c:pt idx="322">
                  <c:v>2.1400000000000002E-2</c:v>
                </c:pt>
                <c:pt idx="323">
                  <c:v>2.4900000000000002E-2</c:v>
                </c:pt>
                <c:pt idx="324">
                  <c:v>2.4300000000000002E-2</c:v>
                </c:pt>
                <c:pt idx="325">
                  <c:v>2.4199999999999999E-2</c:v>
                </c:pt>
                <c:pt idx="326">
                  <c:v>2.4799999999999999E-2</c:v>
                </c:pt>
                <c:pt idx="327">
                  <c:v>2.3E-2</c:v>
                </c:pt>
                <c:pt idx="328">
                  <c:v>2.3E-2</c:v>
                </c:pt>
                <c:pt idx="329">
                  <c:v>2.1899999999999999E-2</c:v>
                </c:pt>
                <c:pt idx="330">
                  <c:v>2.3199999999999998E-2</c:v>
                </c:pt>
                <c:pt idx="331">
                  <c:v>2.2099999999999998E-2</c:v>
                </c:pt>
                <c:pt idx="332">
                  <c:v>2.2000000000000002E-2</c:v>
                </c:pt>
                <c:pt idx="333">
                  <c:v>2.3599999999999999E-2</c:v>
                </c:pt>
                <c:pt idx="334">
                  <c:v>2.35E-2</c:v>
                </c:pt>
                <c:pt idx="335">
                  <c:v>2.4E-2</c:v>
                </c:pt>
                <c:pt idx="336">
                  <c:v>2.58E-2</c:v>
                </c:pt>
                <c:pt idx="337">
                  <c:v>2.86E-2</c:v>
                </c:pt>
                <c:pt idx="338">
                  <c:v>2.8399999999999998E-2</c:v>
                </c:pt>
                <c:pt idx="339">
                  <c:v>2.87E-2</c:v>
                </c:pt>
                <c:pt idx="340">
                  <c:v>2.98E-2</c:v>
                </c:pt>
                <c:pt idx="341">
                  <c:v>2.9100000000000001E-2</c:v>
                </c:pt>
                <c:pt idx="342">
                  <c:v>2.8900000000000002E-2</c:v>
                </c:pt>
                <c:pt idx="343">
                  <c:v>2.8900000000000002E-2</c:v>
                </c:pt>
                <c:pt idx="344">
                  <c:v>0.03</c:v>
                </c:pt>
                <c:pt idx="345">
                  <c:v>3.15E-2</c:v>
                </c:pt>
                <c:pt idx="346">
                  <c:v>3.1200000000000002E-2</c:v>
                </c:pt>
                <c:pt idx="347">
                  <c:v>2.8300000000000002E-2</c:v>
                </c:pt>
                <c:pt idx="348">
                  <c:v>2.7099999999999999E-2</c:v>
                </c:pt>
                <c:pt idx="349">
                  <c:v>2.6800000000000001E-2</c:v>
                </c:pt>
                <c:pt idx="350">
                  <c:v>2.5699999999999997E-2</c:v>
                </c:pt>
                <c:pt idx="351">
                  <c:v>2.53E-2</c:v>
                </c:pt>
                <c:pt idx="352">
                  <c:v>2.4E-2</c:v>
                </c:pt>
                <c:pt idx="353">
                  <c:v>2.07E-2</c:v>
                </c:pt>
                <c:pt idx="354">
                  <c:v>2.06E-2</c:v>
                </c:pt>
                <c:pt idx="355">
                  <c:v>1.6299999999999999E-2</c:v>
                </c:pt>
                <c:pt idx="356">
                  <c:v>1.7000000000000001E-2</c:v>
                </c:pt>
                <c:pt idx="357">
                  <c:v>1.7100000000000001E-2</c:v>
                </c:pt>
                <c:pt idx="358">
                  <c:v>1.8100000000000002E-2</c:v>
                </c:pt>
                <c:pt idx="359">
                  <c:v>1.8600000000000002E-2</c:v>
                </c:pt>
                <c:pt idx="360">
                  <c:v>1.7600000000000001E-2</c:v>
                </c:pt>
                <c:pt idx="361">
                  <c:v>1.4999999999999999E-2</c:v>
                </c:pt>
                <c:pt idx="362">
                  <c:v>8.6999999999999994E-3</c:v>
                </c:pt>
                <c:pt idx="363">
                  <c:v>6.6E-3</c:v>
                </c:pt>
                <c:pt idx="364">
                  <c:v>6.7000000000000002E-3</c:v>
                </c:pt>
                <c:pt idx="365">
                  <c:v>7.3000000000000001E-3</c:v>
                </c:pt>
                <c:pt idx="366">
                  <c:v>6.1999999999999998E-3</c:v>
                </c:pt>
                <c:pt idx="367">
                  <c:v>6.5000000000000006E-3</c:v>
                </c:pt>
                <c:pt idx="368">
                  <c:v>6.8000000000000005E-3</c:v>
                </c:pt>
                <c:pt idx="369">
                  <c:v>7.9000000000000008E-3</c:v>
                </c:pt>
                <c:pt idx="370">
                  <c:v>8.6999999999999994E-3</c:v>
                </c:pt>
                <c:pt idx="371">
                  <c:v>9.300000000000001E-3</c:v>
                </c:pt>
                <c:pt idx="372">
                  <c:v>1.0800000000000001E-2</c:v>
                </c:pt>
                <c:pt idx="373">
                  <c:v>1.26E-2</c:v>
                </c:pt>
                <c:pt idx="374">
                  <c:v>1.61E-2</c:v>
                </c:pt>
                <c:pt idx="375">
                  <c:v>1.6399999999999998E-2</c:v>
                </c:pt>
                <c:pt idx="376">
                  <c:v>1.6200000000000003E-2</c:v>
                </c:pt>
                <c:pt idx="377">
                  <c:v>1.52E-2</c:v>
                </c:pt>
                <c:pt idx="378">
                  <c:v>1.32E-2</c:v>
                </c:pt>
                <c:pt idx="379">
                  <c:v>1.2800000000000001E-2</c:v>
                </c:pt>
                <c:pt idx="380">
                  <c:v>1.37E-2</c:v>
                </c:pt>
                <c:pt idx="381">
                  <c:v>1.5800000000000002E-2</c:v>
                </c:pt>
                <c:pt idx="382">
                  <c:v>1.5600000000000001E-2</c:v>
                </c:pt>
                <c:pt idx="383">
                  <c:v>1.47E-2</c:v>
                </c:pt>
                <c:pt idx="384">
                  <c:v>1.7600000000000001E-2</c:v>
                </c:pt>
                <c:pt idx="385">
                  <c:v>1.9299999999999998E-2</c:v>
                </c:pt>
                <c:pt idx="386">
                  <c:v>2.1299999999999999E-2</c:v>
                </c:pt>
                <c:pt idx="387">
                  <c:v>2.75E-2</c:v>
                </c:pt>
                <c:pt idx="388">
                  <c:v>2.8999999999999998E-2</c:v>
                </c:pt>
                <c:pt idx="389">
                  <c:v>3.1400000000000004E-2</c:v>
                </c:pt>
                <c:pt idx="390">
                  <c:v>2.8999999999999998E-2</c:v>
                </c:pt>
                <c:pt idx="391">
                  <c:v>2.8999999999999998E-2</c:v>
                </c:pt>
                <c:pt idx="392">
                  <c:v>3.5200000000000002E-2</c:v>
                </c:pt>
                <c:pt idx="393">
                  <c:v>3.9800000000000002E-2</c:v>
                </c:pt>
                <c:pt idx="394">
                  <c:v>3.8900000000000004E-2</c:v>
                </c:pt>
                <c:pt idx="395">
                  <c:v>3.6200000000000003E-2</c:v>
                </c:pt>
                <c:pt idx="396">
                  <c:v>3.5299999999999998E-2</c:v>
                </c:pt>
                <c:pt idx="397">
                  <c:v>3.7499999999999999E-2</c:v>
                </c:pt>
                <c:pt idx="398">
                  <c:v>3.6600000000000001E-2</c:v>
                </c:pt>
                <c:pt idx="399">
                  <c:v>3.4599999999999999E-2</c:v>
                </c:pt>
                <c:pt idx="400">
                  <c:v>3.5699999999999996E-2</c:v>
                </c:pt>
                <c:pt idx="401">
                  <c:v>3.7499999999999999E-2</c:v>
                </c:pt>
                <c:pt idx="402">
                  <c:v>3.9E-2</c:v>
                </c:pt>
                <c:pt idx="403">
                  <c:v>4.1700000000000001E-2</c:v>
                </c:pt>
                <c:pt idx="404">
                  <c:v>4.3799999999999999E-2</c:v>
                </c:pt>
                <c:pt idx="405">
                  <c:v>4.4719545873006181E-2</c:v>
                </c:pt>
                <c:pt idx="406">
                  <c:v>4.5639091746012363E-2</c:v>
                </c:pt>
                <c:pt idx="407">
                  <c:v>4.6558637619018552E-2</c:v>
                </c:pt>
                <c:pt idx="408" formatCode="0.0000000000000000%">
                  <c:v>4.5704582532246907E-2</c:v>
                </c:pt>
                <c:pt idx="409">
                  <c:v>4.4850527445475262E-2</c:v>
                </c:pt>
                <c:pt idx="410">
                  <c:v>4.399647235870361E-2</c:v>
                </c:pt>
                <c:pt idx="411" formatCode="0.0000000000000000%">
                  <c:v>4.3366853396097818E-2</c:v>
                </c:pt>
                <c:pt idx="412">
                  <c:v>4.2737234433492026E-2</c:v>
                </c:pt>
                <c:pt idx="413">
                  <c:v>4.2107615470886234E-2</c:v>
                </c:pt>
                <c:pt idx="414" formatCode="0.0000000000000000%">
                  <c:v>4.1466035842895509E-2</c:v>
                </c:pt>
                <c:pt idx="415">
                  <c:v>4.0824456214904783E-2</c:v>
                </c:pt>
                <c:pt idx="416">
                  <c:v>4.0182876586914065E-2</c:v>
                </c:pt>
                <c:pt idx="417" formatCode="0.0000000000000000%">
                  <c:v>3.958691755930583E-2</c:v>
                </c:pt>
                <c:pt idx="418">
                  <c:v>3.8990958531697595E-2</c:v>
                </c:pt>
                <c:pt idx="419">
                  <c:v>3.8394999504089353E-2</c:v>
                </c:pt>
                <c:pt idx="420" formatCode="0.0000000000000000%">
                  <c:v>3.7903716564178465E-2</c:v>
                </c:pt>
                <c:pt idx="421">
                  <c:v>3.7412433624267577E-2</c:v>
                </c:pt>
                <c:pt idx="422">
                  <c:v>3.6921150684356689E-2</c:v>
                </c:pt>
                <c:pt idx="423" formatCode="0.0000000000000000%">
                  <c:v>3.6515831152598065E-2</c:v>
                </c:pt>
                <c:pt idx="424">
                  <c:v>3.611051162083944E-2</c:v>
                </c:pt>
                <c:pt idx="425">
                  <c:v>3.5705192089080809E-2</c:v>
                </c:pt>
                <c:pt idx="426" formatCode="0.0000000000000000%">
                  <c:v>3.5382808049519855E-2</c:v>
                </c:pt>
                <c:pt idx="427">
                  <c:v>3.5060424009958902E-2</c:v>
                </c:pt>
                <c:pt idx="428">
                  <c:v>3.4738039970397948E-2</c:v>
                </c:pt>
                <c:pt idx="429" formatCode="0.0000000000000000%">
                  <c:v>3.4469870726267497E-2</c:v>
                </c:pt>
                <c:pt idx="430">
                  <c:v>3.4201701482137047E-2</c:v>
                </c:pt>
                <c:pt idx="431">
                  <c:v>3.3933532238006589E-2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F984-4965-98B8-2C29163E4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902280"/>
        <c:axId val="431907768"/>
        <c:extLst/>
      </c:lineChart>
      <c:dateAx>
        <c:axId val="431902280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ln w="9525">
            <a:solidFill>
              <a:srgbClr val="000000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431907768"/>
        <c:crosses val="autoZero"/>
        <c:auto val="0"/>
        <c:lblOffset val="100"/>
        <c:baseTimeUnit val="months"/>
        <c:majorUnit val="12"/>
        <c:majorTimeUnit val="months"/>
        <c:minorUnit val="12"/>
      </c:dateAx>
      <c:valAx>
        <c:axId val="43190776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9525">
            <a:solidFill>
              <a:srgbClr val="838383">
                <a:lumMod val="50000"/>
              </a:srgbClr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431902280"/>
        <c:crosses val="autoZero"/>
        <c:crossBetween val="between"/>
      </c:valAx>
      <c:valAx>
        <c:axId val="431904240"/>
        <c:scaling>
          <c:orientation val="minMax"/>
          <c:max val="0.12000000000000001"/>
        </c:scaling>
        <c:delete val="0"/>
        <c:axPos val="r"/>
        <c:numFmt formatCode="0%" sourceLinked="0"/>
        <c:majorTickMark val="out"/>
        <c:minorTickMark val="none"/>
        <c:tickLblPos val="nextTo"/>
        <c:spPr>
          <a:ln>
            <a:solidFill>
              <a:srgbClr val="3D3935"/>
            </a:solidFill>
          </a:ln>
        </c:spPr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en-US"/>
          </a:p>
        </c:txPr>
        <c:crossAx val="431904632"/>
        <c:crosses val="max"/>
        <c:crossBetween val="between"/>
      </c:valAx>
      <c:dateAx>
        <c:axId val="431904632"/>
        <c:scaling>
          <c:orientation val="minMax"/>
        </c:scaling>
        <c:delete val="1"/>
        <c:axPos val="b"/>
        <c:numFmt formatCode="mm/dd/yy;@" sourceLinked="1"/>
        <c:majorTickMark val="out"/>
        <c:minorTickMark val="none"/>
        <c:tickLblPos val="nextTo"/>
        <c:crossAx val="431904240"/>
        <c:crosses val="autoZero"/>
        <c:auto val="1"/>
        <c:lblOffset val="100"/>
        <c:baseTimeUnit val="months"/>
      </c:date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145368587233545E-2"/>
          <c:y val="7.1710044496354805E-2"/>
          <c:w val="0.90098946671661351"/>
          <c:h val="0.83385493037247138"/>
        </c:manualLayout>
      </c:layout>
      <c:lineChart>
        <c:grouping val="standard"/>
        <c:varyColors val="0"/>
        <c:ser>
          <c:idx val="1"/>
          <c:order val="2"/>
          <c:dPt>
            <c:idx val="81"/>
            <c:marker>
              <c:symbol val="circle"/>
              <c:size val="7"/>
              <c:spPr>
                <a:solidFill>
                  <a:srgbClr val="C00000"/>
                </a:solidFill>
                <a:ln>
                  <a:noFill/>
                </a:ln>
              </c:spPr>
            </c:marker>
            <c:bubble3D val="0"/>
            <c:spPr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2CE2-4EC6-A8BD-FE9FEC0AAD9B}"/>
              </c:ext>
            </c:extLst>
          </c:dPt>
          <c:dPt>
            <c:idx val="82"/>
            <c:marker>
              <c:symbol val="circle"/>
              <c:size val="7"/>
              <c:spPr>
                <a:solidFill>
                  <a:srgbClr val="C00000"/>
                </a:solidFill>
                <a:ln>
                  <a:noFill/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CE2-4EC6-A8BD-FE9FEC0AAD9B}"/>
              </c:ext>
            </c:extLst>
          </c:dPt>
          <c:dPt>
            <c:idx val="83"/>
            <c:marker>
              <c:symbol val="circle"/>
              <c:size val="7"/>
              <c:spPr>
                <a:solidFill>
                  <a:srgbClr val="C00000"/>
                </a:solidFill>
                <a:ln>
                  <a:noFill/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CE2-4EC6-A8BD-FE9FEC0AAD9B}"/>
              </c:ext>
            </c:extLst>
          </c:dPt>
          <c:dPt>
            <c:idx val="84"/>
            <c:marker>
              <c:symbol val="circle"/>
              <c:size val="2"/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2CE2-4EC6-A8BD-FE9FEC0AAD9B}"/>
              </c:ext>
            </c:extLst>
          </c:dPt>
          <c:dLbls>
            <c:dLbl>
              <c:idx val="84"/>
              <c:layout>
                <c:manualLayout>
                  <c:x val="4.3526436483790516E-3"/>
                  <c:y val="-5.02940319794800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E2-4EC6-A8BD-FE9FEC0AAD9B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data!$A$14:$A$106</c:f>
              <c:numCache>
                <c:formatCode>mm/dd/yy;@</c:formatCode>
                <c:ptCount val="93"/>
                <c:pt idx="0">
                  <c:v>36616</c:v>
                </c:pt>
                <c:pt idx="1">
                  <c:v>36707</c:v>
                </c:pt>
                <c:pt idx="2">
                  <c:v>36799</c:v>
                </c:pt>
                <c:pt idx="3">
                  <c:v>36891</c:v>
                </c:pt>
                <c:pt idx="4">
                  <c:v>36981</c:v>
                </c:pt>
                <c:pt idx="5">
                  <c:v>37072</c:v>
                </c:pt>
                <c:pt idx="6">
                  <c:v>37164</c:v>
                </c:pt>
                <c:pt idx="7">
                  <c:v>37256</c:v>
                </c:pt>
                <c:pt idx="8">
                  <c:v>37346</c:v>
                </c:pt>
                <c:pt idx="9">
                  <c:v>37437</c:v>
                </c:pt>
                <c:pt idx="10">
                  <c:v>37529</c:v>
                </c:pt>
                <c:pt idx="11">
                  <c:v>37621</c:v>
                </c:pt>
                <c:pt idx="12">
                  <c:v>37711</c:v>
                </c:pt>
                <c:pt idx="13">
                  <c:v>37802</c:v>
                </c:pt>
                <c:pt idx="14">
                  <c:v>37894</c:v>
                </c:pt>
                <c:pt idx="15">
                  <c:v>37986</c:v>
                </c:pt>
                <c:pt idx="16">
                  <c:v>38077</c:v>
                </c:pt>
                <c:pt idx="17">
                  <c:v>38168</c:v>
                </c:pt>
                <c:pt idx="18">
                  <c:v>38260</c:v>
                </c:pt>
                <c:pt idx="19">
                  <c:v>38352</c:v>
                </c:pt>
                <c:pt idx="20">
                  <c:v>38442</c:v>
                </c:pt>
                <c:pt idx="21">
                  <c:v>38533</c:v>
                </c:pt>
                <c:pt idx="22">
                  <c:v>38625</c:v>
                </c:pt>
                <c:pt idx="23">
                  <c:v>38717</c:v>
                </c:pt>
                <c:pt idx="24">
                  <c:v>38807</c:v>
                </c:pt>
                <c:pt idx="25">
                  <c:v>38898</c:v>
                </c:pt>
                <c:pt idx="26">
                  <c:v>38990</c:v>
                </c:pt>
                <c:pt idx="27">
                  <c:v>39082</c:v>
                </c:pt>
                <c:pt idx="28">
                  <c:v>39172</c:v>
                </c:pt>
                <c:pt idx="29">
                  <c:v>39263</c:v>
                </c:pt>
                <c:pt idx="30">
                  <c:v>39355</c:v>
                </c:pt>
                <c:pt idx="31">
                  <c:v>39447</c:v>
                </c:pt>
                <c:pt idx="32">
                  <c:v>39538</c:v>
                </c:pt>
                <c:pt idx="33">
                  <c:v>39629</c:v>
                </c:pt>
                <c:pt idx="34">
                  <c:v>39721</c:v>
                </c:pt>
                <c:pt idx="35">
                  <c:v>39813</c:v>
                </c:pt>
                <c:pt idx="36">
                  <c:v>39903</c:v>
                </c:pt>
                <c:pt idx="37">
                  <c:v>39994</c:v>
                </c:pt>
                <c:pt idx="38">
                  <c:v>40086</c:v>
                </c:pt>
                <c:pt idx="39">
                  <c:v>40178</c:v>
                </c:pt>
                <c:pt idx="40">
                  <c:v>40268</c:v>
                </c:pt>
                <c:pt idx="41">
                  <c:v>40359</c:v>
                </c:pt>
                <c:pt idx="42">
                  <c:v>40451</c:v>
                </c:pt>
                <c:pt idx="43">
                  <c:v>40543</c:v>
                </c:pt>
                <c:pt idx="44">
                  <c:v>40633</c:v>
                </c:pt>
                <c:pt idx="45">
                  <c:v>40724</c:v>
                </c:pt>
                <c:pt idx="46">
                  <c:v>40816</c:v>
                </c:pt>
                <c:pt idx="47">
                  <c:v>40908</c:v>
                </c:pt>
                <c:pt idx="48">
                  <c:v>40999</c:v>
                </c:pt>
                <c:pt idx="49">
                  <c:v>41090</c:v>
                </c:pt>
                <c:pt idx="50">
                  <c:v>41182</c:v>
                </c:pt>
                <c:pt idx="51">
                  <c:v>41274</c:v>
                </c:pt>
                <c:pt idx="52">
                  <c:v>41364</c:v>
                </c:pt>
                <c:pt idx="53">
                  <c:v>41455</c:v>
                </c:pt>
                <c:pt idx="54">
                  <c:v>41547</c:v>
                </c:pt>
                <c:pt idx="55">
                  <c:v>41639</c:v>
                </c:pt>
                <c:pt idx="56">
                  <c:v>41729</c:v>
                </c:pt>
                <c:pt idx="57">
                  <c:v>41820</c:v>
                </c:pt>
                <c:pt idx="58">
                  <c:v>41912</c:v>
                </c:pt>
                <c:pt idx="59">
                  <c:v>42004</c:v>
                </c:pt>
                <c:pt idx="60">
                  <c:v>42094</c:v>
                </c:pt>
                <c:pt idx="61">
                  <c:v>42185</c:v>
                </c:pt>
                <c:pt idx="62">
                  <c:v>42277</c:v>
                </c:pt>
                <c:pt idx="63">
                  <c:v>42369</c:v>
                </c:pt>
                <c:pt idx="64">
                  <c:v>42460</c:v>
                </c:pt>
                <c:pt idx="65">
                  <c:v>42551</c:v>
                </c:pt>
                <c:pt idx="66">
                  <c:v>42643</c:v>
                </c:pt>
                <c:pt idx="67">
                  <c:v>42735</c:v>
                </c:pt>
                <c:pt idx="68">
                  <c:v>42825</c:v>
                </c:pt>
                <c:pt idx="69">
                  <c:v>42916</c:v>
                </c:pt>
                <c:pt idx="70">
                  <c:v>43008</c:v>
                </c:pt>
                <c:pt idx="71">
                  <c:v>43100</c:v>
                </c:pt>
                <c:pt idx="72">
                  <c:v>43190</c:v>
                </c:pt>
                <c:pt idx="73">
                  <c:v>43281</c:v>
                </c:pt>
                <c:pt idx="74">
                  <c:v>43373</c:v>
                </c:pt>
                <c:pt idx="75">
                  <c:v>43465</c:v>
                </c:pt>
                <c:pt idx="76">
                  <c:v>43555</c:v>
                </c:pt>
                <c:pt idx="77">
                  <c:v>43646</c:v>
                </c:pt>
                <c:pt idx="78">
                  <c:v>43738</c:v>
                </c:pt>
                <c:pt idx="79">
                  <c:v>43830</c:v>
                </c:pt>
                <c:pt idx="80">
                  <c:v>43921</c:v>
                </c:pt>
                <c:pt idx="81">
                  <c:v>44012</c:v>
                </c:pt>
                <c:pt idx="82">
                  <c:v>44104</c:v>
                </c:pt>
                <c:pt idx="83">
                  <c:v>44196</c:v>
                </c:pt>
                <c:pt idx="84">
                  <c:v>44286</c:v>
                </c:pt>
                <c:pt idx="85">
                  <c:v>44377</c:v>
                </c:pt>
                <c:pt idx="86">
                  <c:v>44469</c:v>
                </c:pt>
                <c:pt idx="87">
                  <c:v>44561</c:v>
                </c:pt>
                <c:pt idx="88">
                  <c:v>44651</c:v>
                </c:pt>
                <c:pt idx="89">
                  <c:v>44742</c:v>
                </c:pt>
                <c:pt idx="90">
                  <c:v>44834</c:v>
                </c:pt>
                <c:pt idx="91">
                  <c:v>44926</c:v>
                </c:pt>
                <c:pt idx="92">
                  <c:v>45016</c:v>
                </c:pt>
              </c:numCache>
            </c:numRef>
          </c:cat>
          <c:val>
            <c:numRef>
              <c:f>data!$D$14:$D$106</c:f>
              <c:numCache>
                <c:formatCode>General</c:formatCode>
                <c:ptCount val="93"/>
                <c:pt idx="81" formatCode="0.0%">
                  <c:v>0.67900000000000005</c:v>
                </c:pt>
                <c:pt idx="82" formatCode="0.0%">
                  <c:v>0.67400000000000004</c:v>
                </c:pt>
                <c:pt idx="83" formatCode="0.0%">
                  <c:v>0.65799999999999992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E2-4EC6-A8BD-FE9FEC0AAD9B}"/>
            </c:ext>
          </c:extLst>
        </c:ser>
        <c:ser>
          <c:idx val="0"/>
          <c:order val="0"/>
          <c:tx>
            <c:strRef>
              <c:f>data!$B$4</c:f>
              <c:strCache>
                <c:ptCount val="1"/>
                <c:pt idx="0">
                  <c:v>Real estate: Homeownership rate, (%, NSA)</c:v>
                </c:pt>
              </c:strCache>
            </c:strRef>
          </c:tx>
          <c:spPr>
            <a:ln w="28575">
              <a:solidFill>
                <a:srgbClr val="002060"/>
              </a:solidFill>
            </a:ln>
          </c:spPr>
          <c:marker>
            <c:symbol val="none"/>
          </c:marker>
          <c:dPt>
            <c:idx val="80"/>
            <c:bubble3D val="0"/>
            <c:extLst>
              <c:ext xmlns:c16="http://schemas.microsoft.com/office/drawing/2014/chart" uri="{C3380CC4-5D6E-409C-BE32-E72D297353CC}">
                <c16:uniqueId val="{00000000-D63B-4450-82A3-1F43F1F0061D}"/>
              </c:ext>
            </c:extLst>
          </c:dPt>
          <c:dLbls>
            <c:dLbl>
              <c:idx val="17"/>
              <c:layout>
                <c:manualLayout>
                  <c:x val="-3.7019291350771553E-2"/>
                  <c:y val="-3.320250725633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A3-48AA-99E9-3AB7CDCE483F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A3-48AA-99E9-3AB7CDCE483F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39-41D9-8DC1-3E21FDEAA328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3D-43B2-AB54-AD324B4EBC64}"/>
                </c:ext>
              </c:extLst>
            </c:dLbl>
            <c:dLbl>
              <c:idx val="7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48-4CD7-94FC-FA44CCDDB6F0}"/>
                </c:ext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F2-49BA-82A3-697738B8708F}"/>
                </c:ext>
              </c:extLst>
            </c:dLbl>
            <c:dLbl>
              <c:idx val="7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D0-4CEA-B34B-39FAA9638DC2}"/>
                </c:ext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1E-44BA-8C0D-76E96AEC461F}"/>
                </c:ext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5-435A-9902-B10A2A3F7B0E}"/>
                </c:ext>
              </c:extLst>
            </c:dLbl>
            <c:dLbl>
              <c:idx val="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19-4F1C-866D-3E9A0445C85C}"/>
                </c:ext>
              </c:extLst>
            </c:dLbl>
            <c:dLbl>
              <c:idx val="8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6.0719807304695672E-2"/>
                      <c:h val="7.54543145052146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63B-4450-82A3-1F43F1F0061D}"/>
                </c:ext>
              </c:extLst>
            </c:dLbl>
            <c:dLbl>
              <c:idx val="8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4.9837769773940138E-2"/>
                      <c:h val="4.52646257939460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859-4F61-B5E8-F657502F56B9}"/>
                </c:ext>
              </c:extLst>
            </c:dLbl>
            <c:dLbl>
              <c:idx val="8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E45-463E-AD2A-EEF4E1AEAA73}"/>
                </c:ext>
              </c:extLst>
            </c:dLbl>
            <c:dLbl>
              <c:idx val="8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9C-4F8D-B5DF-67F86CC5E463}"/>
                </c:ext>
              </c:extLst>
            </c:dLbl>
            <c:dLbl>
              <c:idx val="9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05-4C25-AD15-8DC78CB4E44A}"/>
                </c:ext>
              </c:extLst>
            </c:dLbl>
            <c:dLbl>
              <c:idx val="92"/>
              <c:layout>
                <c:manualLayout>
                  <c:x val="-4.4259188619242044E-2"/>
                  <c:y val="-2.9338183384965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54-4952-B5C5-B12C083E652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data!$A$14:$A$106</c:f>
              <c:numCache>
                <c:formatCode>mm/dd/yy;@</c:formatCode>
                <c:ptCount val="93"/>
                <c:pt idx="0">
                  <c:v>36616</c:v>
                </c:pt>
                <c:pt idx="1">
                  <c:v>36707</c:v>
                </c:pt>
                <c:pt idx="2">
                  <c:v>36799</c:v>
                </c:pt>
                <c:pt idx="3">
                  <c:v>36891</c:v>
                </c:pt>
                <c:pt idx="4">
                  <c:v>36981</c:v>
                </c:pt>
                <c:pt idx="5">
                  <c:v>37072</c:v>
                </c:pt>
                <c:pt idx="6">
                  <c:v>37164</c:v>
                </c:pt>
                <c:pt idx="7">
                  <c:v>37256</c:v>
                </c:pt>
                <c:pt idx="8">
                  <c:v>37346</c:v>
                </c:pt>
                <c:pt idx="9">
                  <c:v>37437</c:v>
                </c:pt>
                <c:pt idx="10">
                  <c:v>37529</c:v>
                </c:pt>
                <c:pt idx="11">
                  <c:v>37621</c:v>
                </c:pt>
                <c:pt idx="12">
                  <c:v>37711</c:v>
                </c:pt>
                <c:pt idx="13">
                  <c:v>37802</c:v>
                </c:pt>
                <c:pt idx="14">
                  <c:v>37894</c:v>
                </c:pt>
                <c:pt idx="15">
                  <c:v>37986</c:v>
                </c:pt>
                <c:pt idx="16">
                  <c:v>38077</c:v>
                </c:pt>
                <c:pt idx="17">
                  <c:v>38168</c:v>
                </c:pt>
                <c:pt idx="18">
                  <c:v>38260</c:v>
                </c:pt>
                <c:pt idx="19">
                  <c:v>38352</c:v>
                </c:pt>
                <c:pt idx="20">
                  <c:v>38442</c:v>
                </c:pt>
                <c:pt idx="21">
                  <c:v>38533</c:v>
                </c:pt>
                <c:pt idx="22">
                  <c:v>38625</c:v>
                </c:pt>
                <c:pt idx="23">
                  <c:v>38717</c:v>
                </c:pt>
                <c:pt idx="24">
                  <c:v>38807</c:v>
                </c:pt>
                <c:pt idx="25">
                  <c:v>38898</c:v>
                </c:pt>
                <c:pt idx="26">
                  <c:v>38990</c:v>
                </c:pt>
                <c:pt idx="27">
                  <c:v>39082</c:v>
                </c:pt>
                <c:pt idx="28">
                  <c:v>39172</c:v>
                </c:pt>
                <c:pt idx="29">
                  <c:v>39263</c:v>
                </c:pt>
                <c:pt idx="30">
                  <c:v>39355</c:v>
                </c:pt>
                <c:pt idx="31">
                  <c:v>39447</c:v>
                </c:pt>
                <c:pt idx="32">
                  <c:v>39538</c:v>
                </c:pt>
                <c:pt idx="33">
                  <c:v>39629</c:v>
                </c:pt>
                <c:pt idx="34">
                  <c:v>39721</c:v>
                </c:pt>
                <c:pt idx="35">
                  <c:v>39813</c:v>
                </c:pt>
                <c:pt idx="36">
                  <c:v>39903</c:v>
                </c:pt>
                <c:pt idx="37">
                  <c:v>39994</c:v>
                </c:pt>
                <c:pt idx="38">
                  <c:v>40086</c:v>
                </c:pt>
                <c:pt idx="39">
                  <c:v>40178</c:v>
                </c:pt>
                <c:pt idx="40">
                  <c:v>40268</c:v>
                </c:pt>
                <c:pt idx="41">
                  <c:v>40359</c:v>
                </c:pt>
                <c:pt idx="42">
                  <c:v>40451</c:v>
                </c:pt>
                <c:pt idx="43">
                  <c:v>40543</c:v>
                </c:pt>
                <c:pt idx="44">
                  <c:v>40633</c:v>
                </c:pt>
                <c:pt idx="45">
                  <c:v>40724</c:v>
                </c:pt>
                <c:pt idx="46">
                  <c:v>40816</c:v>
                </c:pt>
                <c:pt idx="47">
                  <c:v>40908</c:v>
                </c:pt>
                <c:pt idx="48">
                  <c:v>40999</c:v>
                </c:pt>
                <c:pt idx="49">
                  <c:v>41090</c:v>
                </c:pt>
                <c:pt idx="50">
                  <c:v>41182</c:v>
                </c:pt>
                <c:pt idx="51">
                  <c:v>41274</c:v>
                </c:pt>
                <c:pt idx="52">
                  <c:v>41364</c:v>
                </c:pt>
                <c:pt idx="53">
                  <c:v>41455</c:v>
                </c:pt>
                <c:pt idx="54">
                  <c:v>41547</c:v>
                </c:pt>
                <c:pt idx="55">
                  <c:v>41639</c:v>
                </c:pt>
                <c:pt idx="56">
                  <c:v>41729</c:v>
                </c:pt>
                <c:pt idx="57">
                  <c:v>41820</c:v>
                </c:pt>
                <c:pt idx="58">
                  <c:v>41912</c:v>
                </c:pt>
                <c:pt idx="59">
                  <c:v>42004</c:v>
                </c:pt>
                <c:pt idx="60">
                  <c:v>42094</c:v>
                </c:pt>
                <c:pt idx="61">
                  <c:v>42185</c:v>
                </c:pt>
                <c:pt idx="62">
                  <c:v>42277</c:v>
                </c:pt>
                <c:pt idx="63">
                  <c:v>42369</c:v>
                </c:pt>
                <c:pt idx="64">
                  <c:v>42460</c:v>
                </c:pt>
                <c:pt idx="65">
                  <c:v>42551</c:v>
                </c:pt>
                <c:pt idx="66">
                  <c:v>42643</c:v>
                </c:pt>
                <c:pt idx="67">
                  <c:v>42735</c:v>
                </c:pt>
                <c:pt idx="68">
                  <c:v>42825</c:v>
                </c:pt>
                <c:pt idx="69">
                  <c:v>42916</c:v>
                </c:pt>
                <c:pt idx="70">
                  <c:v>43008</c:v>
                </c:pt>
                <c:pt idx="71">
                  <c:v>43100</c:v>
                </c:pt>
                <c:pt idx="72">
                  <c:v>43190</c:v>
                </c:pt>
                <c:pt idx="73">
                  <c:v>43281</c:v>
                </c:pt>
                <c:pt idx="74">
                  <c:v>43373</c:v>
                </c:pt>
                <c:pt idx="75">
                  <c:v>43465</c:v>
                </c:pt>
                <c:pt idx="76">
                  <c:v>43555</c:v>
                </c:pt>
                <c:pt idx="77">
                  <c:v>43646</c:v>
                </c:pt>
                <c:pt idx="78">
                  <c:v>43738</c:v>
                </c:pt>
                <c:pt idx="79">
                  <c:v>43830</c:v>
                </c:pt>
                <c:pt idx="80">
                  <c:v>43921</c:v>
                </c:pt>
                <c:pt idx="81">
                  <c:v>44012</c:v>
                </c:pt>
                <c:pt idx="82">
                  <c:v>44104</c:v>
                </c:pt>
                <c:pt idx="83">
                  <c:v>44196</c:v>
                </c:pt>
                <c:pt idx="84">
                  <c:v>44286</c:v>
                </c:pt>
                <c:pt idx="85">
                  <c:v>44377</c:v>
                </c:pt>
                <c:pt idx="86">
                  <c:v>44469</c:v>
                </c:pt>
                <c:pt idx="87">
                  <c:v>44561</c:v>
                </c:pt>
                <c:pt idx="88">
                  <c:v>44651</c:v>
                </c:pt>
                <c:pt idx="89">
                  <c:v>44742</c:v>
                </c:pt>
                <c:pt idx="90">
                  <c:v>44834</c:v>
                </c:pt>
                <c:pt idx="91">
                  <c:v>44926</c:v>
                </c:pt>
                <c:pt idx="92">
                  <c:v>45016</c:v>
                </c:pt>
              </c:numCache>
            </c:numRef>
          </c:cat>
          <c:val>
            <c:numRef>
              <c:f>data!$C$14:$C$106</c:f>
              <c:numCache>
                <c:formatCode>0.0%</c:formatCode>
                <c:ptCount val="93"/>
                <c:pt idx="0">
                  <c:v>0.67099999999999993</c:v>
                </c:pt>
                <c:pt idx="1">
                  <c:v>0.67200000000000004</c:v>
                </c:pt>
                <c:pt idx="2">
                  <c:v>0.67700000000000005</c:v>
                </c:pt>
                <c:pt idx="3">
                  <c:v>0.67500000000000004</c:v>
                </c:pt>
                <c:pt idx="4">
                  <c:v>0.67500000000000004</c:v>
                </c:pt>
                <c:pt idx="5">
                  <c:v>0.67700000000000005</c:v>
                </c:pt>
                <c:pt idx="6">
                  <c:v>0.68099999999999994</c:v>
                </c:pt>
                <c:pt idx="7">
                  <c:v>0.68</c:v>
                </c:pt>
                <c:pt idx="8">
                  <c:v>0.67799999999999994</c:v>
                </c:pt>
                <c:pt idx="9">
                  <c:v>0.67599999999999993</c:v>
                </c:pt>
                <c:pt idx="10">
                  <c:v>0.68</c:v>
                </c:pt>
                <c:pt idx="11">
                  <c:v>0.68299999999999994</c:v>
                </c:pt>
                <c:pt idx="12">
                  <c:v>0.68</c:v>
                </c:pt>
                <c:pt idx="13">
                  <c:v>0.68</c:v>
                </c:pt>
                <c:pt idx="14">
                  <c:v>0.68400000000000005</c:v>
                </c:pt>
                <c:pt idx="15">
                  <c:v>0.68599999999999994</c:v>
                </c:pt>
                <c:pt idx="16">
                  <c:v>0.68599999999999994</c:v>
                </c:pt>
                <c:pt idx="17">
                  <c:v>0.69200000000000006</c:v>
                </c:pt>
                <c:pt idx="18">
                  <c:v>0.69</c:v>
                </c:pt>
                <c:pt idx="19">
                  <c:v>0.69200000000000006</c:v>
                </c:pt>
                <c:pt idx="20">
                  <c:v>0.69099999999999995</c:v>
                </c:pt>
                <c:pt idx="21">
                  <c:v>0.68599999999999994</c:v>
                </c:pt>
                <c:pt idx="22">
                  <c:v>0.68799999999999994</c:v>
                </c:pt>
                <c:pt idx="23">
                  <c:v>0.69</c:v>
                </c:pt>
                <c:pt idx="24">
                  <c:v>0.68500000000000005</c:v>
                </c:pt>
                <c:pt idx="25">
                  <c:v>0.68700000000000006</c:v>
                </c:pt>
                <c:pt idx="26">
                  <c:v>0.69</c:v>
                </c:pt>
                <c:pt idx="27">
                  <c:v>0.68900000000000006</c:v>
                </c:pt>
                <c:pt idx="28">
                  <c:v>0.68400000000000005</c:v>
                </c:pt>
                <c:pt idx="29">
                  <c:v>0.68200000000000005</c:v>
                </c:pt>
                <c:pt idx="30">
                  <c:v>0.68200000000000005</c:v>
                </c:pt>
                <c:pt idx="31">
                  <c:v>0.67799999999999994</c:v>
                </c:pt>
                <c:pt idx="32">
                  <c:v>0.67799999999999994</c:v>
                </c:pt>
                <c:pt idx="33">
                  <c:v>0.68099999999999994</c:v>
                </c:pt>
                <c:pt idx="34">
                  <c:v>0.67900000000000005</c:v>
                </c:pt>
                <c:pt idx="35">
                  <c:v>0.67500000000000004</c:v>
                </c:pt>
                <c:pt idx="36">
                  <c:v>0.67299999999999993</c:v>
                </c:pt>
                <c:pt idx="37">
                  <c:v>0.67400000000000004</c:v>
                </c:pt>
                <c:pt idx="38">
                  <c:v>0.67599999999999993</c:v>
                </c:pt>
                <c:pt idx="39">
                  <c:v>0.67200000000000004</c:v>
                </c:pt>
                <c:pt idx="40">
                  <c:v>0.67099999999999993</c:v>
                </c:pt>
                <c:pt idx="41">
                  <c:v>0.66900000000000004</c:v>
                </c:pt>
                <c:pt idx="42">
                  <c:v>0.66900000000000004</c:v>
                </c:pt>
                <c:pt idx="43">
                  <c:v>0.66500000000000004</c:v>
                </c:pt>
                <c:pt idx="44">
                  <c:v>0.66400000000000003</c:v>
                </c:pt>
                <c:pt idx="45">
                  <c:v>0.65900000000000003</c:v>
                </c:pt>
                <c:pt idx="46">
                  <c:v>0.66299999999999992</c:v>
                </c:pt>
                <c:pt idx="47">
                  <c:v>0.66</c:v>
                </c:pt>
                <c:pt idx="48">
                  <c:v>0.65400000000000003</c:v>
                </c:pt>
                <c:pt idx="49">
                  <c:v>0.65500000000000003</c:v>
                </c:pt>
                <c:pt idx="50">
                  <c:v>0.65500000000000003</c:v>
                </c:pt>
                <c:pt idx="51">
                  <c:v>0.65400000000000003</c:v>
                </c:pt>
                <c:pt idx="52">
                  <c:v>0.65</c:v>
                </c:pt>
                <c:pt idx="53">
                  <c:v>0.65</c:v>
                </c:pt>
                <c:pt idx="54">
                  <c:v>0.65300000000000002</c:v>
                </c:pt>
                <c:pt idx="55">
                  <c:v>0.65200000000000002</c:v>
                </c:pt>
                <c:pt idx="56">
                  <c:v>0.64800000000000002</c:v>
                </c:pt>
                <c:pt idx="57">
                  <c:v>0.64700000000000002</c:v>
                </c:pt>
                <c:pt idx="58">
                  <c:v>0.64400000000000002</c:v>
                </c:pt>
                <c:pt idx="59">
                  <c:v>0.64</c:v>
                </c:pt>
                <c:pt idx="60">
                  <c:v>0.63700000000000001</c:v>
                </c:pt>
                <c:pt idx="61">
                  <c:v>0.63400000000000001</c:v>
                </c:pt>
                <c:pt idx="62">
                  <c:v>0.63700000000000001</c:v>
                </c:pt>
                <c:pt idx="63">
                  <c:v>0.63800000000000001</c:v>
                </c:pt>
                <c:pt idx="64">
                  <c:v>0.63500000000000001</c:v>
                </c:pt>
                <c:pt idx="65">
                  <c:v>0.629</c:v>
                </c:pt>
                <c:pt idx="66">
                  <c:v>0.63500000000000001</c:v>
                </c:pt>
                <c:pt idx="67">
                  <c:v>0.63700000000000001</c:v>
                </c:pt>
                <c:pt idx="68">
                  <c:v>0.63600000000000001</c:v>
                </c:pt>
                <c:pt idx="69">
                  <c:v>0.63700000000000001</c:v>
                </c:pt>
                <c:pt idx="70">
                  <c:v>0.63900000000000001</c:v>
                </c:pt>
                <c:pt idx="71">
                  <c:v>0.64200000000000002</c:v>
                </c:pt>
                <c:pt idx="72">
                  <c:v>0.64200000000000002</c:v>
                </c:pt>
                <c:pt idx="73">
                  <c:v>0.64300000000000002</c:v>
                </c:pt>
                <c:pt idx="74">
                  <c:v>0.64400000000000002</c:v>
                </c:pt>
                <c:pt idx="75">
                  <c:v>0.64800000000000002</c:v>
                </c:pt>
                <c:pt idx="76">
                  <c:v>0.64200000000000002</c:v>
                </c:pt>
                <c:pt idx="77">
                  <c:v>0.6409999999999999</c:v>
                </c:pt>
                <c:pt idx="78">
                  <c:v>0.64800000000000002</c:v>
                </c:pt>
                <c:pt idx="79">
                  <c:v>0.65099999999999991</c:v>
                </c:pt>
                <c:pt idx="80">
                  <c:v>0.65300000000000002</c:v>
                </c:pt>
                <c:pt idx="84">
                  <c:v>0.65599999999999992</c:v>
                </c:pt>
                <c:pt idx="85">
                  <c:v>0.65400000000000003</c:v>
                </c:pt>
                <c:pt idx="86">
                  <c:v>0.65400000000000003</c:v>
                </c:pt>
                <c:pt idx="87">
                  <c:v>0.65500000000000003</c:v>
                </c:pt>
                <c:pt idx="88">
                  <c:v>0.65400000000000003</c:v>
                </c:pt>
                <c:pt idx="89">
                  <c:v>0.65799999999999992</c:v>
                </c:pt>
                <c:pt idx="90">
                  <c:v>0.66</c:v>
                </c:pt>
                <c:pt idx="91">
                  <c:v>0.65900000000000003</c:v>
                </c:pt>
                <c:pt idx="92">
                  <c:v>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C9D-4C1F-A78E-24ED5D518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2351440"/>
        <c:axId val="572344776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data!$A$14:$A$106</c15:sqref>
                        </c15:formulaRef>
                      </c:ext>
                    </c:extLst>
                    <c:numCache>
                      <c:formatCode>mm/dd/yy;@</c:formatCode>
                      <c:ptCount val="93"/>
                      <c:pt idx="0">
                        <c:v>36616</c:v>
                      </c:pt>
                      <c:pt idx="1">
                        <c:v>36707</c:v>
                      </c:pt>
                      <c:pt idx="2">
                        <c:v>36799</c:v>
                      </c:pt>
                      <c:pt idx="3">
                        <c:v>36891</c:v>
                      </c:pt>
                      <c:pt idx="4">
                        <c:v>36981</c:v>
                      </c:pt>
                      <c:pt idx="5">
                        <c:v>37072</c:v>
                      </c:pt>
                      <c:pt idx="6">
                        <c:v>37164</c:v>
                      </c:pt>
                      <c:pt idx="7">
                        <c:v>37256</c:v>
                      </c:pt>
                      <c:pt idx="8">
                        <c:v>37346</c:v>
                      </c:pt>
                      <c:pt idx="9">
                        <c:v>37437</c:v>
                      </c:pt>
                      <c:pt idx="10">
                        <c:v>37529</c:v>
                      </c:pt>
                      <c:pt idx="11">
                        <c:v>37621</c:v>
                      </c:pt>
                      <c:pt idx="12">
                        <c:v>37711</c:v>
                      </c:pt>
                      <c:pt idx="13">
                        <c:v>37802</c:v>
                      </c:pt>
                      <c:pt idx="14">
                        <c:v>37894</c:v>
                      </c:pt>
                      <c:pt idx="15">
                        <c:v>37986</c:v>
                      </c:pt>
                      <c:pt idx="16">
                        <c:v>38077</c:v>
                      </c:pt>
                      <c:pt idx="17">
                        <c:v>38168</c:v>
                      </c:pt>
                      <c:pt idx="18">
                        <c:v>38260</c:v>
                      </c:pt>
                      <c:pt idx="19">
                        <c:v>38352</c:v>
                      </c:pt>
                      <c:pt idx="20">
                        <c:v>38442</c:v>
                      </c:pt>
                      <c:pt idx="21">
                        <c:v>38533</c:v>
                      </c:pt>
                      <c:pt idx="22">
                        <c:v>38625</c:v>
                      </c:pt>
                      <c:pt idx="23">
                        <c:v>38717</c:v>
                      </c:pt>
                      <c:pt idx="24">
                        <c:v>38807</c:v>
                      </c:pt>
                      <c:pt idx="25">
                        <c:v>38898</c:v>
                      </c:pt>
                      <c:pt idx="26">
                        <c:v>38990</c:v>
                      </c:pt>
                      <c:pt idx="27">
                        <c:v>39082</c:v>
                      </c:pt>
                      <c:pt idx="28">
                        <c:v>39172</c:v>
                      </c:pt>
                      <c:pt idx="29">
                        <c:v>39263</c:v>
                      </c:pt>
                      <c:pt idx="30">
                        <c:v>39355</c:v>
                      </c:pt>
                      <c:pt idx="31">
                        <c:v>39447</c:v>
                      </c:pt>
                      <c:pt idx="32">
                        <c:v>39538</c:v>
                      </c:pt>
                      <c:pt idx="33">
                        <c:v>39629</c:v>
                      </c:pt>
                      <c:pt idx="34">
                        <c:v>39721</c:v>
                      </c:pt>
                      <c:pt idx="35">
                        <c:v>39813</c:v>
                      </c:pt>
                      <c:pt idx="36">
                        <c:v>39903</c:v>
                      </c:pt>
                      <c:pt idx="37">
                        <c:v>39994</c:v>
                      </c:pt>
                      <c:pt idx="38">
                        <c:v>40086</c:v>
                      </c:pt>
                      <c:pt idx="39">
                        <c:v>40178</c:v>
                      </c:pt>
                      <c:pt idx="40">
                        <c:v>40268</c:v>
                      </c:pt>
                      <c:pt idx="41">
                        <c:v>40359</c:v>
                      </c:pt>
                      <c:pt idx="42">
                        <c:v>40451</c:v>
                      </c:pt>
                      <c:pt idx="43">
                        <c:v>40543</c:v>
                      </c:pt>
                      <c:pt idx="44">
                        <c:v>40633</c:v>
                      </c:pt>
                      <c:pt idx="45">
                        <c:v>40724</c:v>
                      </c:pt>
                      <c:pt idx="46">
                        <c:v>40816</c:v>
                      </c:pt>
                      <c:pt idx="47">
                        <c:v>40908</c:v>
                      </c:pt>
                      <c:pt idx="48">
                        <c:v>40999</c:v>
                      </c:pt>
                      <c:pt idx="49">
                        <c:v>41090</c:v>
                      </c:pt>
                      <c:pt idx="50">
                        <c:v>41182</c:v>
                      </c:pt>
                      <c:pt idx="51">
                        <c:v>41274</c:v>
                      </c:pt>
                      <c:pt idx="52">
                        <c:v>41364</c:v>
                      </c:pt>
                      <c:pt idx="53">
                        <c:v>41455</c:v>
                      </c:pt>
                      <c:pt idx="54">
                        <c:v>41547</c:v>
                      </c:pt>
                      <c:pt idx="55">
                        <c:v>41639</c:v>
                      </c:pt>
                      <c:pt idx="56">
                        <c:v>41729</c:v>
                      </c:pt>
                      <c:pt idx="57">
                        <c:v>41820</c:v>
                      </c:pt>
                      <c:pt idx="58">
                        <c:v>41912</c:v>
                      </c:pt>
                      <c:pt idx="59">
                        <c:v>42004</c:v>
                      </c:pt>
                      <c:pt idx="60">
                        <c:v>42094</c:v>
                      </c:pt>
                      <c:pt idx="61">
                        <c:v>42185</c:v>
                      </c:pt>
                      <c:pt idx="62">
                        <c:v>42277</c:v>
                      </c:pt>
                      <c:pt idx="63">
                        <c:v>42369</c:v>
                      </c:pt>
                      <c:pt idx="64">
                        <c:v>42460</c:v>
                      </c:pt>
                      <c:pt idx="65">
                        <c:v>42551</c:v>
                      </c:pt>
                      <c:pt idx="66">
                        <c:v>42643</c:v>
                      </c:pt>
                      <c:pt idx="67">
                        <c:v>42735</c:v>
                      </c:pt>
                      <c:pt idx="68">
                        <c:v>42825</c:v>
                      </c:pt>
                      <c:pt idx="69">
                        <c:v>42916</c:v>
                      </c:pt>
                      <c:pt idx="70">
                        <c:v>43008</c:v>
                      </c:pt>
                      <c:pt idx="71">
                        <c:v>43100</c:v>
                      </c:pt>
                      <c:pt idx="72">
                        <c:v>43190</c:v>
                      </c:pt>
                      <c:pt idx="73">
                        <c:v>43281</c:v>
                      </c:pt>
                      <c:pt idx="74">
                        <c:v>43373</c:v>
                      </c:pt>
                      <c:pt idx="75">
                        <c:v>43465</c:v>
                      </c:pt>
                      <c:pt idx="76">
                        <c:v>43555</c:v>
                      </c:pt>
                      <c:pt idx="77">
                        <c:v>43646</c:v>
                      </c:pt>
                      <c:pt idx="78">
                        <c:v>43738</c:v>
                      </c:pt>
                      <c:pt idx="79">
                        <c:v>43830</c:v>
                      </c:pt>
                      <c:pt idx="80">
                        <c:v>43921</c:v>
                      </c:pt>
                      <c:pt idx="81">
                        <c:v>44012</c:v>
                      </c:pt>
                      <c:pt idx="82">
                        <c:v>44104</c:v>
                      </c:pt>
                      <c:pt idx="83">
                        <c:v>44196</c:v>
                      </c:pt>
                      <c:pt idx="84">
                        <c:v>44286</c:v>
                      </c:pt>
                      <c:pt idx="85">
                        <c:v>44377</c:v>
                      </c:pt>
                      <c:pt idx="86">
                        <c:v>44469</c:v>
                      </c:pt>
                      <c:pt idx="87">
                        <c:v>44561</c:v>
                      </c:pt>
                      <c:pt idx="88">
                        <c:v>44651</c:v>
                      </c:pt>
                      <c:pt idx="89">
                        <c:v>44742</c:v>
                      </c:pt>
                      <c:pt idx="90">
                        <c:v>44834</c:v>
                      </c:pt>
                      <c:pt idx="91">
                        <c:v>44926</c:v>
                      </c:pt>
                      <c:pt idx="92">
                        <c:v>45016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data!$H$506:$H$721</c15:sqref>
                        </c15:formulaRef>
                      </c:ext>
                    </c:extLst>
                    <c:numCache>
                      <c:formatCode>General</c:formatCode>
                      <c:ptCount val="216"/>
                      <c:pt idx="14" formatCode="_(* #,##0_);_(* \(#,##0\);_(* &quot;-&quot;??_);_(@_)">
                        <c:v>15</c:v>
                      </c:pt>
                      <c:pt idx="15" formatCode="_(* #,##0_);_(* \(#,##0\);_(* &quot;-&quot;??_);_(@_)">
                        <c:v>15</c:v>
                      </c:pt>
                      <c:pt idx="16" formatCode="_(* #,##0_);_(* \(#,##0\);_(* &quot;-&quot;??_);_(@_)">
                        <c:v>15</c:v>
                      </c:pt>
                      <c:pt idx="17" formatCode="_(* #,##0_);_(* \(#,##0\);_(* &quot;-&quot;??_);_(@_)">
                        <c:v>15</c:v>
                      </c:pt>
                      <c:pt idx="18" formatCode="_(* #,##0_);_(* \(#,##0\);_(* &quot;-&quot;??_);_(@_)">
                        <c:v>15</c:v>
                      </c:pt>
                      <c:pt idx="19" formatCode="_(* #,##0_);_(* \(#,##0\);_(* &quot;-&quot;??_);_(@_)">
                        <c:v>15</c:v>
                      </c:pt>
                      <c:pt idx="20" formatCode="_(* #,##0_);_(* \(#,##0\);_(* &quot;-&quot;??_);_(@_)">
                        <c:v>15</c:v>
                      </c:pt>
                      <c:pt idx="21" formatCode="_(* #,##0_);_(* \(#,##0\);_(* &quot;-&quot;??_);_(@_)">
                        <c:v>15</c:v>
                      </c:pt>
                      <c:pt idx="22" formatCode="_(* #,##0_);_(* \(#,##0\);_(* &quot;-&quot;??_);_(@_)">
                        <c:v>15</c:v>
                      </c:pt>
                      <c:pt idx="95" formatCode="_(* #,##0_);_(* \(#,##0\);_(* &quot;-&quot;??_);_(@_)">
                        <c:v>15</c:v>
                      </c:pt>
                      <c:pt idx="96" formatCode="_(* #,##0_);_(* \(#,##0\);_(* &quot;-&quot;??_);_(@_)">
                        <c:v>15</c:v>
                      </c:pt>
                      <c:pt idx="97" formatCode="_(* #,##0_);_(* \(#,##0\);_(* &quot;-&quot;??_);_(@_)">
                        <c:v>15</c:v>
                      </c:pt>
                      <c:pt idx="98" formatCode="_(* #,##0_);_(* \(#,##0\);_(* &quot;-&quot;??_);_(@_)">
                        <c:v>15</c:v>
                      </c:pt>
                      <c:pt idx="99" formatCode="_(* #,##0_);_(* \(#,##0\);_(* &quot;-&quot;??_);_(@_)">
                        <c:v>15</c:v>
                      </c:pt>
                      <c:pt idx="100" formatCode="_(* #,##0_);_(* \(#,##0\);_(* &quot;-&quot;??_);_(@_)">
                        <c:v>15</c:v>
                      </c:pt>
                      <c:pt idx="101" formatCode="_(* #,##0_);_(* \(#,##0\);_(* &quot;-&quot;??_);_(@_)">
                        <c:v>15</c:v>
                      </c:pt>
                      <c:pt idx="102" formatCode="_(* #,##0_);_(* \(#,##0\);_(* &quot;-&quot;??_);_(@_)">
                        <c:v>15</c:v>
                      </c:pt>
                      <c:pt idx="103" formatCode="_(* #,##0_);_(* \(#,##0\);_(* &quot;-&quot;??_);_(@_)">
                        <c:v>15</c:v>
                      </c:pt>
                      <c:pt idx="104" formatCode="_(* #,##0_);_(* \(#,##0\);_(* &quot;-&quot;??_);_(@_)">
                        <c:v>15</c:v>
                      </c:pt>
                      <c:pt idx="105" formatCode="_(* #,##0_);_(* \(#,##0\);_(* &quot;-&quot;??_);_(@_)">
                        <c:v>15</c:v>
                      </c:pt>
                      <c:pt idx="106" formatCode="_(* #,##0_);_(* \(#,##0\);_(* &quot;-&quot;??_);_(@_)">
                        <c:v>15</c:v>
                      </c:pt>
                      <c:pt idx="107" formatCode="_(* #,##0_);_(* \(#,##0\);_(* &quot;-&quot;??_);_(@_)">
                        <c:v>15</c:v>
                      </c:pt>
                      <c:pt idx="108" formatCode="_(* #,##0_);_(* \(#,##0\);_(* &quot;-&quot;??_);_(@_)">
                        <c:v>15</c:v>
                      </c:pt>
                      <c:pt idx="109" formatCode="_(* #,##0_);_(* \(#,##0\);_(* &quot;-&quot;??_);_(@_)">
                        <c:v>15</c:v>
                      </c:pt>
                      <c:pt idx="110" formatCode="_(* #,##0_);_(* \(#,##0\);_(* &quot;-&quot;??_);_(@_)">
                        <c:v>15</c:v>
                      </c:pt>
                      <c:pt idx="111" formatCode="_(* #,##0_);_(* \(#,##0\);_(* &quot;-&quot;??_);_(@_)">
                        <c:v>15</c:v>
                      </c:pt>
                      <c:pt idx="112" formatCode="_(* #,##0_);_(* \(#,##0\);_(* &quot;-&quot;??_);_(@_)">
                        <c:v>15</c:v>
                      </c:pt>
                      <c:pt idx="113" formatCode="_(* #,##0_);_(* \(#,##0\);_(* &quot;-&quot;??_);_(@_)">
                        <c:v>15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8C9D-4C1F-A78E-24ED5D518950}"/>
                  </c:ext>
                </c:extLst>
              </c15:ser>
            </c15:filteredLineSeries>
          </c:ext>
        </c:extLst>
      </c:lineChart>
      <c:dateAx>
        <c:axId val="572351440"/>
        <c:scaling>
          <c:orientation val="minMax"/>
          <c:max val="44986"/>
        </c:scaling>
        <c:delete val="0"/>
        <c:axPos val="b"/>
        <c:numFmt formatCode="yy" sourceLinked="0"/>
        <c:majorTickMark val="out"/>
        <c:minorTickMark val="none"/>
        <c:tickLblPos val="low"/>
        <c:spPr>
          <a:ln w="9525">
            <a:solidFill>
              <a:srgbClr val="000000"/>
            </a:solidFill>
          </a:ln>
        </c:spPr>
        <c:crossAx val="572344776"/>
        <c:crosses val="autoZero"/>
        <c:auto val="0"/>
        <c:lblOffset val="100"/>
        <c:baseTimeUnit val="months"/>
        <c:majorUnit val="12"/>
        <c:majorTimeUnit val="months"/>
        <c:minorUnit val="3"/>
        <c:minorTimeUnit val="months"/>
      </c:dateAx>
      <c:valAx>
        <c:axId val="572344776"/>
        <c:scaling>
          <c:orientation val="minMax"/>
          <c:min val="0.60000000000000009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noFill/>
          <a:ln w="9525">
            <a:solidFill>
              <a:srgbClr val="000000"/>
            </a:solidFill>
          </a:ln>
        </c:spPr>
        <c:crossAx val="572351440"/>
        <c:crosses val="autoZero"/>
        <c:crossBetween val="between"/>
        <c:majorUnit val="1.0000000000000002E-2"/>
      </c:valAx>
      <c:spPr>
        <a:noFill/>
        <a:ln w="9525">
          <a:solidFill>
            <a:srgbClr val="838383">
              <a:lumMod val="50000"/>
            </a:srgbClr>
          </a:solidFill>
        </a:ln>
      </c:spPr>
    </c:plotArea>
    <c:plotVisOnly val="1"/>
    <c:dispBlanksAs val="span"/>
    <c:showDLblsOverMax val="0"/>
  </c:chart>
  <c:spPr>
    <a:noFill/>
    <a:ln w="9525"/>
  </c:spPr>
  <c:txPr>
    <a:bodyPr/>
    <a:lstStyle/>
    <a:p>
      <a:pPr>
        <a:defRPr sz="10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60605758650477E-2"/>
          <c:y val="5.1160127696207869E-2"/>
          <c:w val="0.96287878848269903"/>
          <c:h val="0.85035871927607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 Q2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Under 35 years</c:v>
                </c:pt>
                <c:pt idx="1">
                  <c:v>35 to 44 years</c:v>
                </c:pt>
                <c:pt idx="2">
                  <c:v>45 to 54 years</c:v>
                </c:pt>
                <c:pt idx="3">
                  <c:v>55 to 64 years</c:v>
                </c:pt>
                <c:pt idx="4">
                  <c:v>65 years and over</c:v>
                </c:pt>
              </c:strCache>
            </c:strRef>
          </c:cat>
          <c:val>
            <c:numRef>
              <c:f>Sheet1!$B$2:$B$6</c:f>
              <c:numCache>
                <c:formatCode>0.0_)</c:formatCode>
                <c:ptCount val="5"/>
                <c:pt idx="0">
                  <c:v>39.1</c:v>
                </c:pt>
                <c:pt idx="1">
                  <c:v>61.9</c:v>
                </c:pt>
                <c:pt idx="2">
                  <c:v>70.599999999999994</c:v>
                </c:pt>
                <c:pt idx="3">
                  <c:v>75.099999999999994</c:v>
                </c:pt>
                <c:pt idx="4">
                  <c:v>79.3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7E-4024-B657-41F6509A64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 Q2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Under 35 years</c:v>
                </c:pt>
                <c:pt idx="1">
                  <c:v>35 to 44 years</c:v>
                </c:pt>
                <c:pt idx="2">
                  <c:v>45 to 54 years</c:v>
                </c:pt>
                <c:pt idx="3">
                  <c:v>55 to 64 years</c:v>
                </c:pt>
                <c:pt idx="4">
                  <c:v>65 years and over</c:v>
                </c:pt>
              </c:strCache>
            </c:strRef>
          </c:cat>
          <c:val>
            <c:numRef>
              <c:f>Sheet1!$C$2:$C$6</c:f>
              <c:numCache>
                <c:formatCode>0.0_)</c:formatCode>
                <c:ptCount val="5"/>
                <c:pt idx="0">
                  <c:v>38.5</c:v>
                </c:pt>
                <c:pt idx="1">
                  <c:v>63.1</c:v>
                </c:pt>
                <c:pt idx="2">
                  <c:v>70.8</c:v>
                </c:pt>
                <c:pt idx="3">
                  <c:v>75.5</c:v>
                </c:pt>
                <c:pt idx="4">
                  <c:v>78.900000000000006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7E-4024-B657-41F6509A6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4990432"/>
        <c:axId val="1084991416"/>
      </c:barChart>
      <c:catAx>
        <c:axId val="108499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4991416"/>
        <c:crosses val="autoZero"/>
        <c:auto val="1"/>
        <c:lblAlgn val="ctr"/>
        <c:lblOffset val="100"/>
        <c:noMultiLvlLbl val="0"/>
      </c:catAx>
      <c:valAx>
        <c:axId val="1084991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)" sourceLinked="1"/>
        <c:majorTickMark val="none"/>
        <c:minorTickMark val="none"/>
        <c:tickLblPos val="nextTo"/>
        <c:crossAx val="108499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7.9789612810086327E-2"/>
          <c:y val="9.7456979007016262E-2"/>
          <c:w val="0.2725612333914465"/>
          <c:h val="6.7147990562303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7232339356030299E-2"/>
          <c:y val="7.4387891004165499E-2"/>
          <c:w val="0.93836181699191801"/>
          <c:h val="0.85436247581640001"/>
        </c:manualLayout>
      </c:layout>
      <c:barChart>
        <c:barDir val="col"/>
        <c:grouping val="clustered"/>
        <c:varyColors val="0"/>
        <c:ser>
          <c:idx val="0"/>
          <c:order val="0"/>
          <c:tx>
            <c:v>home prices</c:v>
          </c:tx>
          <c:spPr>
            <a:solidFill>
              <a:srgbClr val="002060"/>
            </a:solidFill>
            <a:ln w="22225">
              <a:solidFill>
                <a:srgbClr val="002060"/>
              </a:solidFill>
            </a:ln>
          </c:spPr>
          <c:invertIfNegative val="0"/>
          <c:cat>
            <c:numRef>
              <c:f>data!$A$126:$A$281</c:f>
              <c:numCache>
                <c:formatCode>mm/dd/yy;@</c:formatCode>
                <c:ptCount val="156"/>
                <c:pt idx="0">
                  <c:v>31867</c:v>
                </c:pt>
                <c:pt idx="1">
                  <c:v>31958</c:v>
                </c:pt>
                <c:pt idx="2">
                  <c:v>32050</c:v>
                </c:pt>
                <c:pt idx="3">
                  <c:v>32142</c:v>
                </c:pt>
                <c:pt idx="4">
                  <c:v>32233</c:v>
                </c:pt>
                <c:pt idx="5">
                  <c:v>32324</c:v>
                </c:pt>
                <c:pt idx="6">
                  <c:v>32416</c:v>
                </c:pt>
                <c:pt idx="7">
                  <c:v>32508</c:v>
                </c:pt>
                <c:pt idx="8">
                  <c:v>32598</c:v>
                </c:pt>
                <c:pt idx="9">
                  <c:v>32689</c:v>
                </c:pt>
                <c:pt idx="10">
                  <c:v>32781</c:v>
                </c:pt>
                <c:pt idx="11">
                  <c:v>32873</c:v>
                </c:pt>
                <c:pt idx="12">
                  <c:v>32963</c:v>
                </c:pt>
                <c:pt idx="13">
                  <c:v>33054</c:v>
                </c:pt>
                <c:pt idx="14">
                  <c:v>33146</c:v>
                </c:pt>
                <c:pt idx="15">
                  <c:v>33238</c:v>
                </c:pt>
                <c:pt idx="16">
                  <c:v>33328</c:v>
                </c:pt>
                <c:pt idx="17">
                  <c:v>33419</c:v>
                </c:pt>
                <c:pt idx="18">
                  <c:v>33511</c:v>
                </c:pt>
                <c:pt idx="19">
                  <c:v>33603</c:v>
                </c:pt>
                <c:pt idx="20">
                  <c:v>33694</c:v>
                </c:pt>
                <c:pt idx="21">
                  <c:v>33785</c:v>
                </c:pt>
                <c:pt idx="22">
                  <c:v>33877</c:v>
                </c:pt>
                <c:pt idx="23">
                  <c:v>33969</c:v>
                </c:pt>
                <c:pt idx="24">
                  <c:v>34059</c:v>
                </c:pt>
                <c:pt idx="25">
                  <c:v>34150</c:v>
                </c:pt>
                <c:pt idx="26">
                  <c:v>34242</c:v>
                </c:pt>
                <c:pt idx="27">
                  <c:v>34334</c:v>
                </c:pt>
                <c:pt idx="28">
                  <c:v>34424</c:v>
                </c:pt>
                <c:pt idx="29">
                  <c:v>34515</c:v>
                </c:pt>
                <c:pt idx="30">
                  <c:v>34607</c:v>
                </c:pt>
                <c:pt idx="31">
                  <c:v>34699</c:v>
                </c:pt>
                <c:pt idx="32">
                  <c:v>34789</c:v>
                </c:pt>
                <c:pt idx="33">
                  <c:v>34880</c:v>
                </c:pt>
                <c:pt idx="34">
                  <c:v>34972</c:v>
                </c:pt>
                <c:pt idx="35">
                  <c:v>35064</c:v>
                </c:pt>
                <c:pt idx="36">
                  <c:v>35155</c:v>
                </c:pt>
                <c:pt idx="37">
                  <c:v>35246</c:v>
                </c:pt>
                <c:pt idx="38">
                  <c:v>35338</c:v>
                </c:pt>
                <c:pt idx="39">
                  <c:v>35430</c:v>
                </c:pt>
                <c:pt idx="40">
                  <c:v>35520</c:v>
                </c:pt>
                <c:pt idx="41">
                  <c:v>35611</c:v>
                </c:pt>
                <c:pt idx="42">
                  <c:v>35703</c:v>
                </c:pt>
                <c:pt idx="43">
                  <c:v>35795</c:v>
                </c:pt>
                <c:pt idx="44">
                  <c:v>35885</c:v>
                </c:pt>
                <c:pt idx="45">
                  <c:v>35976</c:v>
                </c:pt>
                <c:pt idx="46">
                  <c:v>36068</c:v>
                </c:pt>
                <c:pt idx="47">
                  <c:v>36160</c:v>
                </c:pt>
                <c:pt idx="48">
                  <c:v>36250</c:v>
                </c:pt>
                <c:pt idx="49">
                  <c:v>36341</c:v>
                </c:pt>
                <c:pt idx="50">
                  <c:v>36433</c:v>
                </c:pt>
                <c:pt idx="51">
                  <c:v>36525</c:v>
                </c:pt>
                <c:pt idx="52">
                  <c:v>36616</c:v>
                </c:pt>
                <c:pt idx="53">
                  <c:v>36707</c:v>
                </c:pt>
                <c:pt idx="54">
                  <c:v>36799</c:v>
                </c:pt>
                <c:pt idx="55">
                  <c:v>36891</c:v>
                </c:pt>
                <c:pt idx="56">
                  <c:v>36981</c:v>
                </c:pt>
                <c:pt idx="57">
                  <c:v>37072</c:v>
                </c:pt>
                <c:pt idx="58">
                  <c:v>37164</c:v>
                </c:pt>
                <c:pt idx="59">
                  <c:v>37256</c:v>
                </c:pt>
                <c:pt idx="60">
                  <c:v>37346</c:v>
                </c:pt>
                <c:pt idx="61">
                  <c:v>37437</c:v>
                </c:pt>
                <c:pt idx="62">
                  <c:v>37529</c:v>
                </c:pt>
                <c:pt idx="63">
                  <c:v>37621</c:v>
                </c:pt>
                <c:pt idx="64">
                  <c:v>37711</c:v>
                </c:pt>
                <c:pt idx="65">
                  <c:v>37802</c:v>
                </c:pt>
                <c:pt idx="66">
                  <c:v>37894</c:v>
                </c:pt>
                <c:pt idx="67">
                  <c:v>37986</c:v>
                </c:pt>
                <c:pt idx="68">
                  <c:v>38077</c:v>
                </c:pt>
                <c:pt idx="69">
                  <c:v>38168</c:v>
                </c:pt>
                <c:pt idx="70">
                  <c:v>38260</c:v>
                </c:pt>
                <c:pt idx="71">
                  <c:v>38352</c:v>
                </c:pt>
                <c:pt idx="72">
                  <c:v>38442</c:v>
                </c:pt>
                <c:pt idx="73">
                  <c:v>38533</c:v>
                </c:pt>
                <c:pt idx="74">
                  <c:v>38625</c:v>
                </c:pt>
                <c:pt idx="75">
                  <c:v>38717</c:v>
                </c:pt>
                <c:pt idx="76">
                  <c:v>38807</c:v>
                </c:pt>
                <c:pt idx="77">
                  <c:v>38898</c:v>
                </c:pt>
                <c:pt idx="78">
                  <c:v>38990</c:v>
                </c:pt>
                <c:pt idx="79">
                  <c:v>39082</c:v>
                </c:pt>
                <c:pt idx="80">
                  <c:v>39172</c:v>
                </c:pt>
                <c:pt idx="81">
                  <c:v>39263</c:v>
                </c:pt>
                <c:pt idx="82">
                  <c:v>39355</c:v>
                </c:pt>
                <c:pt idx="83">
                  <c:v>39447</c:v>
                </c:pt>
                <c:pt idx="84">
                  <c:v>39538</c:v>
                </c:pt>
                <c:pt idx="85">
                  <c:v>39629</c:v>
                </c:pt>
                <c:pt idx="86">
                  <c:v>39721</c:v>
                </c:pt>
                <c:pt idx="87">
                  <c:v>39813</c:v>
                </c:pt>
                <c:pt idx="88">
                  <c:v>39903</c:v>
                </c:pt>
                <c:pt idx="89">
                  <c:v>39994</c:v>
                </c:pt>
                <c:pt idx="90">
                  <c:v>40086</c:v>
                </c:pt>
                <c:pt idx="91">
                  <c:v>40178</c:v>
                </c:pt>
                <c:pt idx="92">
                  <c:v>40268</c:v>
                </c:pt>
                <c:pt idx="93">
                  <c:v>40359</c:v>
                </c:pt>
                <c:pt idx="94">
                  <c:v>40451</c:v>
                </c:pt>
                <c:pt idx="95">
                  <c:v>40543</c:v>
                </c:pt>
                <c:pt idx="96">
                  <c:v>40633</c:v>
                </c:pt>
                <c:pt idx="97">
                  <c:v>40724</c:v>
                </c:pt>
                <c:pt idx="98">
                  <c:v>40816</c:v>
                </c:pt>
                <c:pt idx="99">
                  <c:v>40908</c:v>
                </c:pt>
                <c:pt idx="100">
                  <c:v>40999</c:v>
                </c:pt>
                <c:pt idx="101">
                  <c:v>41090</c:v>
                </c:pt>
                <c:pt idx="102">
                  <c:v>41182</c:v>
                </c:pt>
                <c:pt idx="103">
                  <c:v>41274</c:v>
                </c:pt>
                <c:pt idx="104">
                  <c:v>41364</c:v>
                </c:pt>
                <c:pt idx="105">
                  <c:v>41455</c:v>
                </c:pt>
                <c:pt idx="106">
                  <c:v>41547</c:v>
                </c:pt>
                <c:pt idx="107">
                  <c:v>41639</c:v>
                </c:pt>
                <c:pt idx="108">
                  <c:v>41729</c:v>
                </c:pt>
                <c:pt idx="109">
                  <c:v>41820</c:v>
                </c:pt>
                <c:pt idx="110">
                  <c:v>41912</c:v>
                </c:pt>
                <c:pt idx="111">
                  <c:v>42004</c:v>
                </c:pt>
                <c:pt idx="112">
                  <c:v>42094</c:v>
                </c:pt>
                <c:pt idx="113">
                  <c:v>42185</c:v>
                </c:pt>
                <c:pt idx="114">
                  <c:v>42277</c:v>
                </c:pt>
                <c:pt idx="115">
                  <c:v>42369</c:v>
                </c:pt>
                <c:pt idx="116">
                  <c:v>42460</c:v>
                </c:pt>
                <c:pt idx="117">
                  <c:v>42551</c:v>
                </c:pt>
                <c:pt idx="118">
                  <c:v>42643</c:v>
                </c:pt>
                <c:pt idx="119">
                  <c:v>42735</c:v>
                </c:pt>
                <c:pt idx="120">
                  <c:v>42825</c:v>
                </c:pt>
                <c:pt idx="121">
                  <c:v>42916</c:v>
                </c:pt>
                <c:pt idx="122">
                  <c:v>43008</c:v>
                </c:pt>
                <c:pt idx="123">
                  <c:v>43100</c:v>
                </c:pt>
                <c:pt idx="124">
                  <c:v>43190</c:v>
                </c:pt>
                <c:pt idx="125">
                  <c:v>43281</c:v>
                </c:pt>
                <c:pt idx="126">
                  <c:v>43373</c:v>
                </c:pt>
                <c:pt idx="127">
                  <c:v>43465</c:v>
                </c:pt>
                <c:pt idx="128">
                  <c:v>43555</c:v>
                </c:pt>
                <c:pt idx="129">
                  <c:v>43646</c:v>
                </c:pt>
                <c:pt idx="130">
                  <c:v>43738</c:v>
                </c:pt>
                <c:pt idx="131">
                  <c:v>43830</c:v>
                </c:pt>
                <c:pt idx="132">
                  <c:v>43921</c:v>
                </c:pt>
                <c:pt idx="133">
                  <c:v>44012</c:v>
                </c:pt>
                <c:pt idx="134">
                  <c:v>44104</c:v>
                </c:pt>
                <c:pt idx="135">
                  <c:v>44196</c:v>
                </c:pt>
                <c:pt idx="136">
                  <c:v>44286</c:v>
                </c:pt>
                <c:pt idx="137">
                  <c:v>44377</c:v>
                </c:pt>
                <c:pt idx="138">
                  <c:v>44469</c:v>
                </c:pt>
                <c:pt idx="139">
                  <c:v>44561</c:v>
                </c:pt>
                <c:pt idx="140">
                  <c:v>44651</c:v>
                </c:pt>
                <c:pt idx="141">
                  <c:v>44742</c:v>
                </c:pt>
                <c:pt idx="142">
                  <c:v>44834</c:v>
                </c:pt>
                <c:pt idx="143">
                  <c:v>44926</c:v>
                </c:pt>
                <c:pt idx="144">
                  <c:v>45016</c:v>
                </c:pt>
                <c:pt idx="145">
                  <c:v>45107</c:v>
                </c:pt>
                <c:pt idx="146">
                  <c:v>45199</c:v>
                </c:pt>
                <c:pt idx="147">
                  <c:v>45291</c:v>
                </c:pt>
                <c:pt idx="148">
                  <c:v>45382</c:v>
                </c:pt>
                <c:pt idx="149">
                  <c:v>45473</c:v>
                </c:pt>
                <c:pt idx="150">
                  <c:v>45565</c:v>
                </c:pt>
                <c:pt idx="151">
                  <c:v>45657</c:v>
                </c:pt>
                <c:pt idx="152">
                  <c:v>45747</c:v>
                </c:pt>
                <c:pt idx="153">
                  <c:v>45838</c:v>
                </c:pt>
                <c:pt idx="154">
                  <c:v>45930</c:v>
                </c:pt>
                <c:pt idx="155">
                  <c:v>46022</c:v>
                </c:pt>
              </c:numCache>
            </c:numRef>
          </c:cat>
          <c:val>
            <c:numRef>
              <c:f>data!$C$126:$C$281</c:f>
              <c:numCache>
                <c:formatCode>_(* #,##0.0_);_(* \(#,##0.0\);_(* "-"??_);_(@_)</c:formatCode>
                <c:ptCount val="156"/>
                <c:pt idx="1">
                  <c:v>7.7328858724580174</c:v>
                </c:pt>
                <c:pt idx="2">
                  <c:v>8.4262765613555715</c:v>
                </c:pt>
                <c:pt idx="3">
                  <c:v>7.3252172983929054</c:v>
                </c:pt>
                <c:pt idx="4">
                  <c:v>6.8228524145207414</c:v>
                </c:pt>
                <c:pt idx="5">
                  <c:v>6.9917378428030919</c:v>
                </c:pt>
                <c:pt idx="6">
                  <c:v>7.9702623995997035</c:v>
                </c:pt>
                <c:pt idx="7">
                  <c:v>7.2067882656590587</c:v>
                </c:pt>
                <c:pt idx="8">
                  <c:v>7.3870010769740535</c:v>
                </c:pt>
                <c:pt idx="9">
                  <c:v>5.040810132615503</c:v>
                </c:pt>
                <c:pt idx="10">
                  <c:v>3.0085210777654803</c:v>
                </c:pt>
                <c:pt idx="11">
                  <c:v>3.4721325927944413</c:v>
                </c:pt>
                <c:pt idx="12">
                  <c:v>2.9069796229225675</c:v>
                </c:pt>
                <c:pt idx="13">
                  <c:v>1.1993869006096114</c:v>
                </c:pt>
                <c:pt idx="14">
                  <c:v>-1.4414178739052597</c:v>
                </c:pt>
                <c:pt idx="15">
                  <c:v>-2.9791148018489588</c:v>
                </c:pt>
                <c:pt idx="16">
                  <c:v>-3.5120521491709078</c:v>
                </c:pt>
                <c:pt idx="17">
                  <c:v>0.17615708949325626</c:v>
                </c:pt>
                <c:pt idx="18">
                  <c:v>1.8782989498367764</c:v>
                </c:pt>
                <c:pt idx="19">
                  <c:v>-0.41968989952495539</c:v>
                </c:pt>
                <c:pt idx="20">
                  <c:v>0.68554604018733478</c:v>
                </c:pt>
                <c:pt idx="21">
                  <c:v>0.96615534716266716</c:v>
                </c:pt>
                <c:pt idx="22">
                  <c:v>-0.60974104273242569</c:v>
                </c:pt>
                <c:pt idx="23">
                  <c:v>1.5478363398869321</c:v>
                </c:pt>
                <c:pt idx="24">
                  <c:v>1.5418700432240806</c:v>
                </c:pt>
                <c:pt idx="25">
                  <c:v>1.272897522181049</c:v>
                </c:pt>
                <c:pt idx="26">
                  <c:v>2.8144520347843649</c:v>
                </c:pt>
                <c:pt idx="27">
                  <c:v>2.7597156418852409</c:v>
                </c:pt>
                <c:pt idx="28">
                  <c:v>3.0371473919716951</c:v>
                </c:pt>
                <c:pt idx="29">
                  <c:v>2.4784620208319064</c:v>
                </c:pt>
                <c:pt idx="30">
                  <c:v>2.8236761633106289</c:v>
                </c:pt>
                <c:pt idx="31">
                  <c:v>2.0550158459858636</c:v>
                </c:pt>
                <c:pt idx="32">
                  <c:v>1.7577581769179007</c:v>
                </c:pt>
                <c:pt idx="33">
                  <c:v>0.98056813481715022</c:v>
                </c:pt>
                <c:pt idx="34">
                  <c:v>2.0137924902110083</c:v>
                </c:pt>
                <c:pt idx="35">
                  <c:v>2.4548912017450686</c:v>
                </c:pt>
                <c:pt idx="36">
                  <c:v>1.8589233154356233</c:v>
                </c:pt>
                <c:pt idx="37">
                  <c:v>2.976097648455367</c:v>
                </c:pt>
                <c:pt idx="38">
                  <c:v>2.4435806106001934</c:v>
                </c:pt>
                <c:pt idx="39">
                  <c:v>2.216520158879498</c:v>
                </c:pt>
                <c:pt idx="40">
                  <c:v>3.1157487997330202</c:v>
                </c:pt>
                <c:pt idx="41">
                  <c:v>3.1727041584464821</c:v>
                </c:pt>
                <c:pt idx="42">
                  <c:v>3.4858949627095681</c:v>
                </c:pt>
                <c:pt idx="43">
                  <c:v>4.9500806417387855</c:v>
                </c:pt>
                <c:pt idx="44">
                  <c:v>6.5908932283085031</c:v>
                </c:pt>
                <c:pt idx="45">
                  <c:v>6.2460938211570616</c:v>
                </c:pt>
                <c:pt idx="46">
                  <c:v>6.525077572026361</c:v>
                </c:pt>
                <c:pt idx="47">
                  <c:v>6.4357656281694098</c:v>
                </c:pt>
                <c:pt idx="48">
                  <c:v>6.6218651590803201</c:v>
                </c:pt>
                <c:pt idx="49">
                  <c:v>7.2919969231833859</c:v>
                </c:pt>
                <c:pt idx="50">
                  <c:v>8.0329749619962634</c:v>
                </c:pt>
                <c:pt idx="51">
                  <c:v>8.2528216582769645</c:v>
                </c:pt>
                <c:pt idx="52">
                  <c:v>9.0441438166781083</c:v>
                </c:pt>
                <c:pt idx="53">
                  <c:v>9.5329159422799634</c:v>
                </c:pt>
                <c:pt idx="54">
                  <c:v>8.4065396043881968</c:v>
                </c:pt>
                <c:pt idx="55">
                  <c:v>9.7393284501868127</c:v>
                </c:pt>
                <c:pt idx="56">
                  <c:v>8.430998243678701</c:v>
                </c:pt>
                <c:pt idx="57">
                  <c:v>6.361279040536294</c:v>
                </c:pt>
                <c:pt idx="58">
                  <c:v>7.1475092087138314</c:v>
                </c:pt>
                <c:pt idx="59">
                  <c:v>6.1643875272017423</c:v>
                </c:pt>
                <c:pt idx="60">
                  <c:v>7.1452725473139189</c:v>
                </c:pt>
                <c:pt idx="61">
                  <c:v>9.9167759850905757</c:v>
                </c:pt>
                <c:pt idx="62">
                  <c:v>10.746314758061025</c:v>
                </c:pt>
                <c:pt idx="63">
                  <c:v>9.4940555988387345</c:v>
                </c:pt>
                <c:pt idx="64">
                  <c:v>8.6342486100084983</c:v>
                </c:pt>
                <c:pt idx="65">
                  <c:v>7.7305521980121972</c:v>
                </c:pt>
                <c:pt idx="66">
                  <c:v>10.270715435731148</c:v>
                </c:pt>
                <c:pt idx="67">
                  <c:v>11.806838014281951</c:v>
                </c:pt>
                <c:pt idx="68">
                  <c:v>13.503631677647032</c:v>
                </c:pt>
                <c:pt idx="69">
                  <c:v>14.426145169662963</c:v>
                </c:pt>
                <c:pt idx="70">
                  <c:v>12.729015874643057</c:v>
                </c:pt>
                <c:pt idx="71">
                  <c:v>13.235046581617183</c:v>
                </c:pt>
                <c:pt idx="72">
                  <c:v>15.966328701727051</c:v>
                </c:pt>
                <c:pt idx="73">
                  <c:v>15.145798116037357</c:v>
                </c:pt>
                <c:pt idx="74">
                  <c:v>12.946127737243307</c:v>
                </c:pt>
                <c:pt idx="75">
                  <c:v>11.857968269476737</c:v>
                </c:pt>
                <c:pt idx="76">
                  <c:v>8.6991374701802293</c:v>
                </c:pt>
                <c:pt idx="77">
                  <c:v>1.4846388814548916</c:v>
                </c:pt>
                <c:pt idx="78">
                  <c:v>-2.5335383968114522</c:v>
                </c:pt>
                <c:pt idx="79">
                  <c:v>1.8209720657123452</c:v>
                </c:pt>
                <c:pt idx="80">
                  <c:v>1.6950323203961837</c:v>
                </c:pt>
                <c:pt idx="81">
                  <c:v>-5.9429797746411666</c:v>
                </c:pt>
                <c:pt idx="82">
                  <c:v>-7.1902918352162004</c:v>
                </c:pt>
                <c:pt idx="83">
                  <c:v>-6.3359105527459603</c:v>
                </c:pt>
                <c:pt idx="84">
                  <c:v>-8.3826032449810572</c:v>
                </c:pt>
                <c:pt idx="85">
                  <c:v>-10.943560314249867</c:v>
                </c:pt>
                <c:pt idx="86">
                  <c:v>-10.848052513265394</c:v>
                </c:pt>
                <c:pt idx="87">
                  <c:v>-13.853603590180441</c:v>
                </c:pt>
                <c:pt idx="88">
                  <c:v>-14.448557930708994</c:v>
                </c:pt>
                <c:pt idx="89">
                  <c:v>-5.6005359080706141</c:v>
                </c:pt>
                <c:pt idx="90">
                  <c:v>0.87725714728352777</c:v>
                </c:pt>
                <c:pt idx="91">
                  <c:v>-0.71763070546682073</c:v>
                </c:pt>
                <c:pt idx="92">
                  <c:v>-4.4472856365880613</c:v>
                </c:pt>
                <c:pt idx="93">
                  <c:v>-0.34587870953141087</c:v>
                </c:pt>
                <c:pt idx="94">
                  <c:v>-5.8683935201919386</c:v>
                </c:pt>
                <c:pt idx="95">
                  <c:v>-4.702534916708534</c:v>
                </c:pt>
                <c:pt idx="96">
                  <c:v>-4.5233026274966059</c:v>
                </c:pt>
                <c:pt idx="97">
                  <c:v>-1.9483832432531822</c:v>
                </c:pt>
                <c:pt idx="98">
                  <c:v>-1.9579198991847013</c:v>
                </c:pt>
                <c:pt idx="99">
                  <c:v>-5.5587976776542476</c:v>
                </c:pt>
                <c:pt idx="100">
                  <c:v>8.823439365743301</c:v>
                </c:pt>
                <c:pt idx="101">
                  <c:v>2.3542443386974199</c:v>
                </c:pt>
                <c:pt idx="102">
                  <c:v>3.7401922044390412</c:v>
                </c:pt>
                <c:pt idx="103">
                  <c:v>5.3387446910519332</c:v>
                </c:pt>
                <c:pt idx="104">
                  <c:v>10.374106579619102</c:v>
                </c:pt>
                <c:pt idx="105">
                  <c:v>8.6103279648386266</c:v>
                </c:pt>
                <c:pt idx="106">
                  <c:v>9.2380333527910743</c:v>
                </c:pt>
                <c:pt idx="107">
                  <c:v>8.0631372192012218</c:v>
                </c:pt>
                <c:pt idx="108">
                  <c:v>6.7817039115920297</c:v>
                </c:pt>
                <c:pt idx="109">
                  <c:v>6.4085731900561882</c:v>
                </c:pt>
                <c:pt idx="110">
                  <c:v>5.9877170434770255</c:v>
                </c:pt>
                <c:pt idx="111">
                  <c:v>5.7985498580879424</c:v>
                </c:pt>
                <c:pt idx="112">
                  <c:v>6.535898684681829</c:v>
                </c:pt>
                <c:pt idx="113">
                  <c:v>6.09945915833916</c:v>
                </c:pt>
                <c:pt idx="114">
                  <c:v>6.3021639023735032</c:v>
                </c:pt>
                <c:pt idx="115">
                  <c:v>6.7157500463175701</c:v>
                </c:pt>
                <c:pt idx="116">
                  <c:v>4.6356497001223351</c:v>
                </c:pt>
                <c:pt idx="117">
                  <c:v>7.323476062593004</c:v>
                </c:pt>
                <c:pt idx="118">
                  <c:v>7.3408288679547073</c:v>
                </c:pt>
                <c:pt idx="119">
                  <c:v>7.5995228750648014</c:v>
                </c:pt>
                <c:pt idx="120">
                  <c:v>6.0261262550552974</c:v>
                </c:pt>
                <c:pt idx="121">
                  <c:v>6.3715192623595263</c:v>
                </c:pt>
                <c:pt idx="122">
                  <c:v>8.0392127878063704</c:v>
                </c:pt>
                <c:pt idx="123">
                  <c:v>7.0429151450677185</c:v>
                </c:pt>
                <c:pt idx="124">
                  <c:v>8.3764062089456637</c:v>
                </c:pt>
                <c:pt idx="125">
                  <c:v>3.7675032919225915</c:v>
                </c:pt>
                <c:pt idx="126">
                  <c:v>5.0375312705916331</c:v>
                </c:pt>
                <c:pt idx="127">
                  <c:v>5.1256625377547493</c:v>
                </c:pt>
                <c:pt idx="128">
                  <c:v>5.400073210154499</c:v>
                </c:pt>
                <c:pt idx="129">
                  <c:v>3.0638246589448359</c:v>
                </c:pt>
                <c:pt idx="130">
                  <c:v>4.2790065186888437</c:v>
                </c:pt>
                <c:pt idx="131">
                  <c:v>5.735884590641871</c:v>
                </c:pt>
                <c:pt idx="132">
                  <c:v>6.1637707520016516</c:v>
                </c:pt>
                <c:pt idx="133">
                  <c:v>7.0089851975078554</c:v>
                </c:pt>
                <c:pt idx="134">
                  <c:v>10.62163826916882</c:v>
                </c:pt>
                <c:pt idx="135">
                  <c:v>13.255711014247694</c:v>
                </c:pt>
                <c:pt idx="136">
                  <c:v>12.784559608738677</c:v>
                </c:pt>
                <c:pt idx="137">
                  <c:v>17.885142825996581</c:v>
                </c:pt>
                <c:pt idx="138">
                  <c:v>22.353321909514911</c:v>
                </c:pt>
                <c:pt idx="139">
                  <c:v>8.7733279258192187</c:v>
                </c:pt>
                <c:pt idx="140">
                  <c:v>37.679808541085144</c:v>
                </c:pt>
                <c:pt idx="141">
                  <c:v>18.908570965021298</c:v>
                </c:pt>
                <c:pt idx="142">
                  <c:v>-9.3185100408154966</c:v>
                </c:pt>
                <c:pt idx="143">
                  <c:v>-6.6591093954215586</c:v>
                </c:pt>
                <c:pt idx="144">
                  <c:v>-8.8384095221950236</c:v>
                </c:pt>
                <c:pt idx="145">
                  <c:v>1.0794543855960015</c:v>
                </c:pt>
                <c:pt idx="146">
                  <c:v>0.80001717805857631</c:v>
                </c:pt>
                <c:pt idx="147">
                  <c:v>0.99999827146532994</c:v>
                </c:pt>
                <c:pt idx="148">
                  <c:v>0.9999953508377013</c:v>
                </c:pt>
                <c:pt idx="149">
                  <c:v>1.2000070810318064</c:v>
                </c:pt>
                <c:pt idx="150">
                  <c:v>1.4000028371810691</c:v>
                </c:pt>
                <c:pt idx="151">
                  <c:v>1.6000038385391324</c:v>
                </c:pt>
                <c:pt idx="152">
                  <c:v>1.7999877929687713</c:v>
                </c:pt>
                <c:pt idx="153">
                  <c:v>2.000009059906005</c:v>
                </c:pt>
                <c:pt idx="154">
                  <c:v>2.1999957561493311</c:v>
                </c:pt>
                <c:pt idx="155">
                  <c:v>2.3999922275542707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9-43C5-9619-5B7824344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18120544"/>
        <c:axId val="518123680"/>
      </c:barChart>
      <c:barChart>
        <c:barDir val="col"/>
        <c:grouping val="clustered"/>
        <c:varyColors val="0"/>
        <c:ser>
          <c:idx val="1"/>
          <c:order val="1"/>
          <c:tx>
            <c:strRef>
              <c:f>data!$L$4</c:f>
              <c:strCache>
                <c:ptCount val="1"/>
                <c:pt idx="0">
                  <c:v> recession </c:v>
                </c:pt>
              </c:strCache>
            </c:strRef>
          </c:tx>
          <c:spPr>
            <a:solidFill>
              <a:sysClr val="window" lastClr="FFFFFF">
                <a:lumMod val="50000"/>
                <a:alpha val="25000"/>
              </a:sysClr>
            </a:solidFill>
          </c:spPr>
          <c:invertIfNegative val="0"/>
          <c:cat>
            <c:numRef>
              <c:f>data!$L$350:$L$817</c:f>
              <c:numCache>
                <c:formatCode>mm/dd/yy;@</c:formatCode>
                <c:ptCount val="468"/>
                <c:pt idx="0">
                  <c:v>31808</c:v>
                </c:pt>
                <c:pt idx="1">
                  <c:v>31836</c:v>
                </c:pt>
                <c:pt idx="2">
                  <c:v>31867</c:v>
                </c:pt>
                <c:pt idx="3">
                  <c:v>31897</c:v>
                </c:pt>
                <c:pt idx="4">
                  <c:v>31928</c:v>
                </c:pt>
                <c:pt idx="5">
                  <c:v>31958</c:v>
                </c:pt>
                <c:pt idx="6">
                  <c:v>31989</c:v>
                </c:pt>
                <c:pt idx="7">
                  <c:v>32020</c:v>
                </c:pt>
                <c:pt idx="8">
                  <c:v>32050</c:v>
                </c:pt>
                <c:pt idx="9">
                  <c:v>32081</c:v>
                </c:pt>
                <c:pt idx="10">
                  <c:v>32111</c:v>
                </c:pt>
                <c:pt idx="11">
                  <c:v>32142</c:v>
                </c:pt>
                <c:pt idx="12">
                  <c:v>32173</c:v>
                </c:pt>
                <c:pt idx="13">
                  <c:v>32202</c:v>
                </c:pt>
                <c:pt idx="14">
                  <c:v>32233</c:v>
                </c:pt>
                <c:pt idx="15">
                  <c:v>32263</c:v>
                </c:pt>
                <c:pt idx="16">
                  <c:v>32294</c:v>
                </c:pt>
                <c:pt idx="17">
                  <c:v>32324</c:v>
                </c:pt>
                <c:pt idx="18">
                  <c:v>32355</c:v>
                </c:pt>
                <c:pt idx="19">
                  <c:v>32386</c:v>
                </c:pt>
                <c:pt idx="20">
                  <c:v>32416</c:v>
                </c:pt>
                <c:pt idx="21">
                  <c:v>32447</c:v>
                </c:pt>
                <c:pt idx="22">
                  <c:v>32477</c:v>
                </c:pt>
                <c:pt idx="23">
                  <c:v>32508</c:v>
                </c:pt>
                <c:pt idx="24">
                  <c:v>32539</c:v>
                </c:pt>
                <c:pt idx="25">
                  <c:v>32567</c:v>
                </c:pt>
                <c:pt idx="26">
                  <c:v>32598</c:v>
                </c:pt>
                <c:pt idx="27">
                  <c:v>32628</c:v>
                </c:pt>
                <c:pt idx="28">
                  <c:v>32659</c:v>
                </c:pt>
                <c:pt idx="29">
                  <c:v>32689</c:v>
                </c:pt>
                <c:pt idx="30">
                  <c:v>32720</c:v>
                </c:pt>
                <c:pt idx="31">
                  <c:v>32751</c:v>
                </c:pt>
                <c:pt idx="32">
                  <c:v>32781</c:v>
                </c:pt>
                <c:pt idx="33">
                  <c:v>32812</c:v>
                </c:pt>
                <c:pt idx="34">
                  <c:v>32842</c:v>
                </c:pt>
                <c:pt idx="35">
                  <c:v>32873</c:v>
                </c:pt>
                <c:pt idx="36">
                  <c:v>32904</c:v>
                </c:pt>
                <c:pt idx="37">
                  <c:v>32932</c:v>
                </c:pt>
                <c:pt idx="38">
                  <c:v>32963</c:v>
                </c:pt>
                <c:pt idx="39">
                  <c:v>32993</c:v>
                </c:pt>
                <c:pt idx="40">
                  <c:v>33024</c:v>
                </c:pt>
                <c:pt idx="41">
                  <c:v>33054</c:v>
                </c:pt>
                <c:pt idx="42">
                  <c:v>33085</c:v>
                </c:pt>
                <c:pt idx="43">
                  <c:v>33116</c:v>
                </c:pt>
                <c:pt idx="44">
                  <c:v>33146</c:v>
                </c:pt>
                <c:pt idx="45">
                  <c:v>33177</c:v>
                </c:pt>
                <c:pt idx="46">
                  <c:v>33207</c:v>
                </c:pt>
                <c:pt idx="47">
                  <c:v>33238</c:v>
                </c:pt>
                <c:pt idx="48">
                  <c:v>33269</c:v>
                </c:pt>
                <c:pt idx="49">
                  <c:v>33297</c:v>
                </c:pt>
                <c:pt idx="50">
                  <c:v>33328</c:v>
                </c:pt>
                <c:pt idx="51">
                  <c:v>33358</c:v>
                </c:pt>
                <c:pt idx="52">
                  <c:v>33389</c:v>
                </c:pt>
                <c:pt idx="53">
                  <c:v>33419</c:v>
                </c:pt>
                <c:pt idx="54">
                  <c:v>33450</c:v>
                </c:pt>
                <c:pt idx="55">
                  <c:v>33481</c:v>
                </c:pt>
                <c:pt idx="56">
                  <c:v>33511</c:v>
                </c:pt>
                <c:pt idx="57">
                  <c:v>33542</c:v>
                </c:pt>
                <c:pt idx="58">
                  <c:v>33572</c:v>
                </c:pt>
                <c:pt idx="59">
                  <c:v>33603</c:v>
                </c:pt>
                <c:pt idx="60">
                  <c:v>33634</c:v>
                </c:pt>
                <c:pt idx="61">
                  <c:v>33663</c:v>
                </c:pt>
                <c:pt idx="62">
                  <c:v>33694</c:v>
                </c:pt>
                <c:pt idx="63">
                  <c:v>33724</c:v>
                </c:pt>
                <c:pt idx="64">
                  <c:v>33755</c:v>
                </c:pt>
                <c:pt idx="65">
                  <c:v>33785</c:v>
                </c:pt>
                <c:pt idx="66">
                  <c:v>33816</c:v>
                </c:pt>
                <c:pt idx="67">
                  <c:v>33847</c:v>
                </c:pt>
                <c:pt idx="68">
                  <c:v>33877</c:v>
                </c:pt>
                <c:pt idx="69">
                  <c:v>33908</c:v>
                </c:pt>
                <c:pt idx="70">
                  <c:v>33938</c:v>
                </c:pt>
                <c:pt idx="71">
                  <c:v>33969</c:v>
                </c:pt>
                <c:pt idx="72">
                  <c:v>34000</c:v>
                </c:pt>
                <c:pt idx="73">
                  <c:v>34028</c:v>
                </c:pt>
                <c:pt idx="74">
                  <c:v>34059</c:v>
                </c:pt>
                <c:pt idx="75">
                  <c:v>34089</c:v>
                </c:pt>
                <c:pt idx="76">
                  <c:v>34120</c:v>
                </c:pt>
                <c:pt idx="77">
                  <c:v>34150</c:v>
                </c:pt>
                <c:pt idx="78">
                  <c:v>34181</c:v>
                </c:pt>
                <c:pt idx="79">
                  <c:v>34212</c:v>
                </c:pt>
                <c:pt idx="80">
                  <c:v>34242</c:v>
                </c:pt>
                <c:pt idx="81">
                  <c:v>34273</c:v>
                </c:pt>
                <c:pt idx="82">
                  <c:v>34303</c:v>
                </c:pt>
                <c:pt idx="83">
                  <c:v>34334</c:v>
                </c:pt>
                <c:pt idx="84">
                  <c:v>34365</c:v>
                </c:pt>
                <c:pt idx="85">
                  <c:v>34393</c:v>
                </c:pt>
                <c:pt idx="86">
                  <c:v>34424</c:v>
                </c:pt>
                <c:pt idx="87">
                  <c:v>34454</c:v>
                </c:pt>
                <c:pt idx="88">
                  <c:v>34485</c:v>
                </c:pt>
                <c:pt idx="89">
                  <c:v>34515</c:v>
                </c:pt>
                <c:pt idx="90">
                  <c:v>34546</c:v>
                </c:pt>
                <c:pt idx="91">
                  <c:v>34577</c:v>
                </c:pt>
                <c:pt idx="92">
                  <c:v>34607</c:v>
                </c:pt>
                <c:pt idx="93">
                  <c:v>34638</c:v>
                </c:pt>
                <c:pt idx="94">
                  <c:v>34668</c:v>
                </c:pt>
                <c:pt idx="95">
                  <c:v>34699</c:v>
                </c:pt>
                <c:pt idx="96">
                  <c:v>34730</c:v>
                </c:pt>
                <c:pt idx="97">
                  <c:v>34758</c:v>
                </c:pt>
                <c:pt idx="98">
                  <c:v>34789</c:v>
                </c:pt>
                <c:pt idx="99">
                  <c:v>34819</c:v>
                </c:pt>
                <c:pt idx="100">
                  <c:v>34850</c:v>
                </c:pt>
                <c:pt idx="101">
                  <c:v>34880</c:v>
                </c:pt>
                <c:pt idx="102">
                  <c:v>34911</c:v>
                </c:pt>
                <c:pt idx="103">
                  <c:v>34942</c:v>
                </c:pt>
                <c:pt idx="104">
                  <c:v>34972</c:v>
                </c:pt>
                <c:pt idx="105">
                  <c:v>35003</c:v>
                </c:pt>
                <c:pt idx="106">
                  <c:v>35033</c:v>
                </c:pt>
                <c:pt idx="107">
                  <c:v>35064</c:v>
                </c:pt>
                <c:pt idx="108">
                  <c:v>35095</c:v>
                </c:pt>
                <c:pt idx="109">
                  <c:v>35124</c:v>
                </c:pt>
                <c:pt idx="110">
                  <c:v>35155</c:v>
                </c:pt>
                <c:pt idx="111">
                  <c:v>35185</c:v>
                </c:pt>
                <c:pt idx="112">
                  <c:v>35216</c:v>
                </c:pt>
                <c:pt idx="113">
                  <c:v>35246</c:v>
                </c:pt>
                <c:pt idx="114">
                  <c:v>35277</c:v>
                </c:pt>
                <c:pt idx="115">
                  <c:v>35308</c:v>
                </c:pt>
                <c:pt idx="116">
                  <c:v>35338</c:v>
                </c:pt>
                <c:pt idx="117">
                  <c:v>35369</c:v>
                </c:pt>
                <c:pt idx="118">
                  <c:v>35399</c:v>
                </c:pt>
                <c:pt idx="119">
                  <c:v>35430</c:v>
                </c:pt>
                <c:pt idx="120">
                  <c:v>35461</c:v>
                </c:pt>
                <c:pt idx="121">
                  <c:v>35489</c:v>
                </c:pt>
                <c:pt idx="122">
                  <c:v>35520</c:v>
                </c:pt>
                <c:pt idx="123">
                  <c:v>35550</c:v>
                </c:pt>
                <c:pt idx="124">
                  <c:v>35581</c:v>
                </c:pt>
                <c:pt idx="125">
                  <c:v>35611</c:v>
                </c:pt>
                <c:pt idx="126">
                  <c:v>35642</c:v>
                </c:pt>
                <c:pt idx="127">
                  <c:v>35673</c:v>
                </c:pt>
                <c:pt idx="128">
                  <c:v>35703</c:v>
                </c:pt>
                <c:pt idx="129">
                  <c:v>35734</c:v>
                </c:pt>
                <c:pt idx="130">
                  <c:v>35764</c:v>
                </c:pt>
                <c:pt idx="131">
                  <c:v>35795</c:v>
                </c:pt>
                <c:pt idx="132">
                  <c:v>35826</c:v>
                </c:pt>
                <c:pt idx="133">
                  <c:v>35854</c:v>
                </c:pt>
                <c:pt idx="134">
                  <c:v>35885</c:v>
                </c:pt>
                <c:pt idx="135">
                  <c:v>35915</c:v>
                </c:pt>
                <c:pt idx="136">
                  <c:v>35946</c:v>
                </c:pt>
                <c:pt idx="137">
                  <c:v>35976</c:v>
                </c:pt>
                <c:pt idx="138">
                  <c:v>36007</c:v>
                </c:pt>
                <c:pt idx="139">
                  <c:v>36038</c:v>
                </c:pt>
                <c:pt idx="140">
                  <c:v>36068</c:v>
                </c:pt>
                <c:pt idx="141">
                  <c:v>36099</c:v>
                </c:pt>
                <c:pt idx="142">
                  <c:v>36129</c:v>
                </c:pt>
                <c:pt idx="143">
                  <c:v>36160</c:v>
                </c:pt>
                <c:pt idx="144">
                  <c:v>36191</c:v>
                </c:pt>
                <c:pt idx="145">
                  <c:v>36219</c:v>
                </c:pt>
                <c:pt idx="146">
                  <c:v>36250</c:v>
                </c:pt>
                <c:pt idx="147">
                  <c:v>36280</c:v>
                </c:pt>
                <c:pt idx="148">
                  <c:v>36311</c:v>
                </c:pt>
                <c:pt idx="149">
                  <c:v>36341</c:v>
                </c:pt>
                <c:pt idx="150">
                  <c:v>36372</c:v>
                </c:pt>
                <c:pt idx="151">
                  <c:v>36403</c:v>
                </c:pt>
                <c:pt idx="152">
                  <c:v>36433</c:v>
                </c:pt>
                <c:pt idx="153">
                  <c:v>36464</c:v>
                </c:pt>
                <c:pt idx="154">
                  <c:v>36494</c:v>
                </c:pt>
                <c:pt idx="155">
                  <c:v>36525</c:v>
                </c:pt>
                <c:pt idx="156">
                  <c:v>36556</c:v>
                </c:pt>
                <c:pt idx="157">
                  <c:v>36585</c:v>
                </c:pt>
                <c:pt idx="158">
                  <c:v>36616</c:v>
                </c:pt>
                <c:pt idx="159">
                  <c:v>36646</c:v>
                </c:pt>
                <c:pt idx="160">
                  <c:v>36677</c:v>
                </c:pt>
                <c:pt idx="161">
                  <c:v>36707</c:v>
                </c:pt>
                <c:pt idx="162">
                  <c:v>36738</c:v>
                </c:pt>
                <c:pt idx="163">
                  <c:v>36769</c:v>
                </c:pt>
                <c:pt idx="164">
                  <c:v>36799</c:v>
                </c:pt>
                <c:pt idx="165">
                  <c:v>36830</c:v>
                </c:pt>
                <c:pt idx="166">
                  <c:v>36860</c:v>
                </c:pt>
                <c:pt idx="167">
                  <c:v>36891</c:v>
                </c:pt>
                <c:pt idx="168">
                  <c:v>36922</c:v>
                </c:pt>
                <c:pt idx="169">
                  <c:v>36950</c:v>
                </c:pt>
                <c:pt idx="170">
                  <c:v>36981</c:v>
                </c:pt>
                <c:pt idx="171">
                  <c:v>37011</c:v>
                </c:pt>
                <c:pt idx="172">
                  <c:v>37042</c:v>
                </c:pt>
                <c:pt idx="173">
                  <c:v>37072</c:v>
                </c:pt>
                <c:pt idx="174">
                  <c:v>37103</c:v>
                </c:pt>
                <c:pt idx="175">
                  <c:v>37134</c:v>
                </c:pt>
                <c:pt idx="176">
                  <c:v>37164</c:v>
                </c:pt>
                <c:pt idx="177">
                  <c:v>37195</c:v>
                </c:pt>
                <c:pt idx="178">
                  <c:v>37225</c:v>
                </c:pt>
                <c:pt idx="179">
                  <c:v>37256</c:v>
                </c:pt>
                <c:pt idx="180">
                  <c:v>37287</c:v>
                </c:pt>
                <c:pt idx="181">
                  <c:v>37315</c:v>
                </c:pt>
                <c:pt idx="182">
                  <c:v>37346</c:v>
                </c:pt>
                <c:pt idx="183">
                  <c:v>37376</c:v>
                </c:pt>
                <c:pt idx="184">
                  <c:v>37407</c:v>
                </c:pt>
                <c:pt idx="185">
                  <c:v>37437</c:v>
                </c:pt>
                <c:pt idx="186">
                  <c:v>37468</c:v>
                </c:pt>
                <c:pt idx="187">
                  <c:v>37499</c:v>
                </c:pt>
                <c:pt idx="188">
                  <c:v>37529</c:v>
                </c:pt>
                <c:pt idx="189">
                  <c:v>37560</c:v>
                </c:pt>
                <c:pt idx="190">
                  <c:v>37590</c:v>
                </c:pt>
                <c:pt idx="191">
                  <c:v>37621</c:v>
                </c:pt>
                <c:pt idx="192">
                  <c:v>37652</c:v>
                </c:pt>
                <c:pt idx="193">
                  <c:v>37680</c:v>
                </c:pt>
                <c:pt idx="194">
                  <c:v>37711</c:v>
                </c:pt>
                <c:pt idx="195">
                  <c:v>37741</c:v>
                </c:pt>
                <c:pt idx="196">
                  <c:v>37772</c:v>
                </c:pt>
                <c:pt idx="197">
                  <c:v>37802</c:v>
                </c:pt>
                <c:pt idx="198">
                  <c:v>37833</c:v>
                </c:pt>
                <c:pt idx="199">
                  <c:v>37864</c:v>
                </c:pt>
                <c:pt idx="200">
                  <c:v>37894</c:v>
                </c:pt>
                <c:pt idx="201">
                  <c:v>37925</c:v>
                </c:pt>
                <c:pt idx="202">
                  <c:v>37955</c:v>
                </c:pt>
                <c:pt idx="203">
                  <c:v>37986</c:v>
                </c:pt>
                <c:pt idx="204">
                  <c:v>38017</c:v>
                </c:pt>
                <c:pt idx="205">
                  <c:v>38046</c:v>
                </c:pt>
                <c:pt idx="206">
                  <c:v>38077</c:v>
                </c:pt>
                <c:pt idx="207">
                  <c:v>38107</c:v>
                </c:pt>
                <c:pt idx="208">
                  <c:v>38138</c:v>
                </c:pt>
                <c:pt idx="209">
                  <c:v>38168</c:v>
                </c:pt>
                <c:pt idx="210">
                  <c:v>38199</c:v>
                </c:pt>
                <c:pt idx="211">
                  <c:v>38230</c:v>
                </c:pt>
                <c:pt idx="212">
                  <c:v>38260</c:v>
                </c:pt>
                <c:pt idx="213">
                  <c:v>38291</c:v>
                </c:pt>
                <c:pt idx="214">
                  <c:v>38321</c:v>
                </c:pt>
                <c:pt idx="215">
                  <c:v>38352</c:v>
                </c:pt>
                <c:pt idx="216">
                  <c:v>38383</c:v>
                </c:pt>
                <c:pt idx="217">
                  <c:v>38411</c:v>
                </c:pt>
                <c:pt idx="218">
                  <c:v>38442</c:v>
                </c:pt>
                <c:pt idx="219">
                  <c:v>38472</c:v>
                </c:pt>
                <c:pt idx="220">
                  <c:v>38503</c:v>
                </c:pt>
                <c:pt idx="221">
                  <c:v>38533</c:v>
                </c:pt>
                <c:pt idx="222">
                  <c:v>38564</c:v>
                </c:pt>
                <c:pt idx="223">
                  <c:v>38595</c:v>
                </c:pt>
                <c:pt idx="224">
                  <c:v>38625</c:v>
                </c:pt>
                <c:pt idx="225">
                  <c:v>38656</c:v>
                </c:pt>
                <c:pt idx="226">
                  <c:v>38686</c:v>
                </c:pt>
                <c:pt idx="227">
                  <c:v>38717</c:v>
                </c:pt>
                <c:pt idx="228">
                  <c:v>38748</c:v>
                </c:pt>
                <c:pt idx="229">
                  <c:v>38776</c:v>
                </c:pt>
                <c:pt idx="230">
                  <c:v>38807</c:v>
                </c:pt>
                <c:pt idx="231">
                  <c:v>38837</c:v>
                </c:pt>
                <c:pt idx="232">
                  <c:v>38868</c:v>
                </c:pt>
                <c:pt idx="233">
                  <c:v>38898</c:v>
                </c:pt>
                <c:pt idx="234">
                  <c:v>38929</c:v>
                </c:pt>
                <c:pt idx="235">
                  <c:v>38960</c:v>
                </c:pt>
                <c:pt idx="236">
                  <c:v>38990</c:v>
                </c:pt>
                <c:pt idx="237">
                  <c:v>39021</c:v>
                </c:pt>
                <c:pt idx="238">
                  <c:v>39051</c:v>
                </c:pt>
                <c:pt idx="239">
                  <c:v>39082</c:v>
                </c:pt>
                <c:pt idx="240">
                  <c:v>39113</c:v>
                </c:pt>
                <c:pt idx="241">
                  <c:v>39141</c:v>
                </c:pt>
                <c:pt idx="242">
                  <c:v>39172</c:v>
                </c:pt>
                <c:pt idx="243">
                  <c:v>39202</c:v>
                </c:pt>
                <c:pt idx="244">
                  <c:v>39233</c:v>
                </c:pt>
                <c:pt idx="245">
                  <c:v>39263</c:v>
                </c:pt>
                <c:pt idx="246">
                  <c:v>39294</c:v>
                </c:pt>
                <c:pt idx="247">
                  <c:v>39325</c:v>
                </c:pt>
                <c:pt idx="248">
                  <c:v>39355</c:v>
                </c:pt>
                <c:pt idx="249">
                  <c:v>39386</c:v>
                </c:pt>
                <c:pt idx="250">
                  <c:v>39416</c:v>
                </c:pt>
                <c:pt idx="251">
                  <c:v>39447</c:v>
                </c:pt>
                <c:pt idx="252">
                  <c:v>39478</c:v>
                </c:pt>
                <c:pt idx="253">
                  <c:v>39507</c:v>
                </c:pt>
                <c:pt idx="254">
                  <c:v>39538</c:v>
                </c:pt>
                <c:pt idx="255">
                  <c:v>39568</c:v>
                </c:pt>
                <c:pt idx="256">
                  <c:v>39599</c:v>
                </c:pt>
                <c:pt idx="257">
                  <c:v>39629</c:v>
                </c:pt>
                <c:pt idx="258">
                  <c:v>39660</c:v>
                </c:pt>
                <c:pt idx="259">
                  <c:v>39691</c:v>
                </c:pt>
                <c:pt idx="260">
                  <c:v>39721</c:v>
                </c:pt>
                <c:pt idx="261">
                  <c:v>39752</c:v>
                </c:pt>
                <c:pt idx="262">
                  <c:v>39782</c:v>
                </c:pt>
                <c:pt idx="263">
                  <c:v>39813</c:v>
                </c:pt>
                <c:pt idx="264">
                  <c:v>39844</c:v>
                </c:pt>
                <c:pt idx="265">
                  <c:v>39872</c:v>
                </c:pt>
                <c:pt idx="266">
                  <c:v>39903</c:v>
                </c:pt>
                <c:pt idx="267">
                  <c:v>39933</c:v>
                </c:pt>
                <c:pt idx="268">
                  <c:v>39964</c:v>
                </c:pt>
                <c:pt idx="269">
                  <c:v>39994</c:v>
                </c:pt>
                <c:pt idx="270">
                  <c:v>40025</c:v>
                </c:pt>
                <c:pt idx="271">
                  <c:v>40056</c:v>
                </c:pt>
                <c:pt idx="272">
                  <c:v>40086</c:v>
                </c:pt>
                <c:pt idx="273">
                  <c:v>40117</c:v>
                </c:pt>
                <c:pt idx="274">
                  <c:v>40147</c:v>
                </c:pt>
                <c:pt idx="275">
                  <c:v>40178</c:v>
                </c:pt>
                <c:pt idx="276">
                  <c:v>40209</c:v>
                </c:pt>
                <c:pt idx="277">
                  <c:v>40237</c:v>
                </c:pt>
                <c:pt idx="278">
                  <c:v>40268</c:v>
                </c:pt>
                <c:pt idx="279">
                  <c:v>40298</c:v>
                </c:pt>
                <c:pt idx="280">
                  <c:v>40329</c:v>
                </c:pt>
                <c:pt idx="281">
                  <c:v>40359</c:v>
                </c:pt>
                <c:pt idx="282">
                  <c:v>40390</c:v>
                </c:pt>
                <c:pt idx="283">
                  <c:v>40421</c:v>
                </c:pt>
                <c:pt idx="284">
                  <c:v>40451</c:v>
                </c:pt>
                <c:pt idx="285">
                  <c:v>40482</c:v>
                </c:pt>
                <c:pt idx="286">
                  <c:v>40512</c:v>
                </c:pt>
                <c:pt idx="287">
                  <c:v>40543</c:v>
                </c:pt>
                <c:pt idx="288">
                  <c:v>40574</c:v>
                </c:pt>
                <c:pt idx="289">
                  <c:v>40602</c:v>
                </c:pt>
                <c:pt idx="290">
                  <c:v>40633</c:v>
                </c:pt>
                <c:pt idx="291">
                  <c:v>40663</c:v>
                </c:pt>
                <c:pt idx="292">
                  <c:v>40694</c:v>
                </c:pt>
                <c:pt idx="293">
                  <c:v>40724</c:v>
                </c:pt>
                <c:pt idx="294">
                  <c:v>40755</c:v>
                </c:pt>
                <c:pt idx="295">
                  <c:v>40786</c:v>
                </c:pt>
                <c:pt idx="296">
                  <c:v>40816</c:v>
                </c:pt>
                <c:pt idx="297">
                  <c:v>40847</c:v>
                </c:pt>
                <c:pt idx="298">
                  <c:v>40877</c:v>
                </c:pt>
                <c:pt idx="299">
                  <c:v>40908</c:v>
                </c:pt>
                <c:pt idx="300">
                  <c:v>40939</c:v>
                </c:pt>
                <c:pt idx="301">
                  <c:v>40968</c:v>
                </c:pt>
                <c:pt idx="302">
                  <c:v>40999</c:v>
                </c:pt>
                <c:pt idx="303">
                  <c:v>41029</c:v>
                </c:pt>
                <c:pt idx="304">
                  <c:v>41060</c:v>
                </c:pt>
                <c:pt idx="305">
                  <c:v>41090</c:v>
                </c:pt>
                <c:pt idx="306">
                  <c:v>41121</c:v>
                </c:pt>
                <c:pt idx="307">
                  <c:v>41152</c:v>
                </c:pt>
                <c:pt idx="308">
                  <c:v>41182</c:v>
                </c:pt>
                <c:pt idx="309">
                  <c:v>41213</c:v>
                </c:pt>
                <c:pt idx="310">
                  <c:v>41243</c:v>
                </c:pt>
                <c:pt idx="311">
                  <c:v>41274</c:v>
                </c:pt>
                <c:pt idx="312">
                  <c:v>41305</c:v>
                </c:pt>
                <c:pt idx="313">
                  <c:v>41333</c:v>
                </c:pt>
                <c:pt idx="314">
                  <c:v>41364</c:v>
                </c:pt>
                <c:pt idx="315">
                  <c:v>41394</c:v>
                </c:pt>
                <c:pt idx="316">
                  <c:v>41425</c:v>
                </c:pt>
                <c:pt idx="317">
                  <c:v>41455</c:v>
                </c:pt>
                <c:pt idx="318">
                  <c:v>41486</c:v>
                </c:pt>
                <c:pt idx="319">
                  <c:v>41517</c:v>
                </c:pt>
                <c:pt idx="320">
                  <c:v>41547</c:v>
                </c:pt>
                <c:pt idx="321">
                  <c:v>41578</c:v>
                </c:pt>
                <c:pt idx="322">
                  <c:v>41608</c:v>
                </c:pt>
                <c:pt idx="323">
                  <c:v>41639</c:v>
                </c:pt>
                <c:pt idx="324">
                  <c:v>41670</c:v>
                </c:pt>
                <c:pt idx="325">
                  <c:v>41698</c:v>
                </c:pt>
                <c:pt idx="326">
                  <c:v>41729</c:v>
                </c:pt>
                <c:pt idx="327">
                  <c:v>41759</c:v>
                </c:pt>
                <c:pt idx="328">
                  <c:v>41790</c:v>
                </c:pt>
                <c:pt idx="329">
                  <c:v>41820</c:v>
                </c:pt>
                <c:pt idx="330">
                  <c:v>41851</c:v>
                </c:pt>
                <c:pt idx="331">
                  <c:v>41882</c:v>
                </c:pt>
                <c:pt idx="332">
                  <c:v>41912</c:v>
                </c:pt>
                <c:pt idx="333">
                  <c:v>41943</c:v>
                </c:pt>
                <c:pt idx="334">
                  <c:v>41973</c:v>
                </c:pt>
                <c:pt idx="335">
                  <c:v>42004</c:v>
                </c:pt>
                <c:pt idx="336">
                  <c:v>42035</c:v>
                </c:pt>
                <c:pt idx="337">
                  <c:v>42063</c:v>
                </c:pt>
                <c:pt idx="338">
                  <c:v>42094</c:v>
                </c:pt>
                <c:pt idx="339">
                  <c:v>42124</c:v>
                </c:pt>
                <c:pt idx="340">
                  <c:v>42155</c:v>
                </c:pt>
                <c:pt idx="341">
                  <c:v>42185</c:v>
                </c:pt>
                <c:pt idx="342">
                  <c:v>42216</c:v>
                </c:pt>
                <c:pt idx="343">
                  <c:v>42247</c:v>
                </c:pt>
                <c:pt idx="344">
                  <c:v>42277</c:v>
                </c:pt>
                <c:pt idx="345">
                  <c:v>42308</c:v>
                </c:pt>
                <c:pt idx="346">
                  <c:v>42338</c:v>
                </c:pt>
                <c:pt idx="347">
                  <c:v>42369</c:v>
                </c:pt>
                <c:pt idx="348">
                  <c:v>42400</c:v>
                </c:pt>
                <c:pt idx="349">
                  <c:v>42428</c:v>
                </c:pt>
                <c:pt idx="350">
                  <c:v>42460</c:v>
                </c:pt>
                <c:pt idx="351">
                  <c:v>42490</c:v>
                </c:pt>
                <c:pt idx="352">
                  <c:v>42521</c:v>
                </c:pt>
                <c:pt idx="353">
                  <c:v>42551</c:v>
                </c:pt>
                <c:pt idx="354">
                  <c:v>42582</c:v>
                </c:pt>
                <c:pt idx="355">
                  <c:v>42613</c:v>
                </c:pt>
                <c:pt idx="356">
                  <c:v>42643</c:v>
                </c:pt>
                <c:pt idx="357">
                  <c:v>42674</c:v>
                </c:pt>
                <c:pt idx="358">
                  <c:v>42704</c:v>
                </c:pt>
                <c:pt idx="359">
                  <c:v>42735</c:v>
                </c:pt>
                <c:pt idx="360">
                  <c:v>42766</c:v>
                </c:pt>
                <c:pt idx="361">
                  <c:v>42794</c:v>
                </c:pt>
                <c:pt idx="362">
                  <c:v>42825</c:v>
                </c:pt>
                <c:pt idx="363">
                  <c:v>42855</c:v>
                </c:pt>
                <c:pt idx="364">
                  <c:v>42886</c:v>
                </c:pt>
                <c:pt idx="365">
                  <c:v>42916</c:v>
                </c:pt>
                <c:pt idx="366">
                  <c:v>42947</c:v>
                </c:pt>
                <c:pt idx="367">
                  <c:v>42978</c:v>
                </c:pt>
                <c:pt idx="368">
                  <c:v>43008</c:v>
                </c:pt>
                <c:pt idx="369">
                  <c:v>43039</c:v>
                </c:pt>
                <c:pt idx="370">
                  <c:v>43069</c:v>
                </c:pt>
                <c:pt idx="371">
                  <c:v>43100</c:v>
                </c:pt>
                <c:pt idx="372">
                  <c:v>43131</c:v>
                </c:pt>
                <c:pt idx="373">
                  <c:v>43159</c:v>
                </c:pt>
                <c:pt idx="374">
                  <c:v>43190</c:v>
                </c:pt>
                <c:pt idx="375">
                  <c:v>43220</c:v>
                </c:pt>
                <c:pt idx="376">
                  <c:v>43251</c:v>
                </c:pt>
                <c:pt idx="377">
                  <c:v>43281</c:v>
                </c:pt>
                <c:pt idx="378">
                  <c:v>43312</c:v>
                </c:pt>
                <c:pt idx="379">
                  <c:v>43343</c:v>
                </c:pt>
                <c:pt idx="380">
                  <c:v>43373</c:v>
                </c:pt>
                <c:pt idx="381">
                  <c:v>43404</c:v>
                </c:pt>
                <c:pt idx="382">
                  <c:v>43434</c:v>
                </c:pt>
                <c:pt idx="383">
                  <c:v>43465</c:v>
                </c:pt>
                <c:pt idx="384">
                  <c:v>43496</c:v>
                </c:pt>
                <c:pt idx="385">
                  <c:v>43524</c:v>
                </c:pt>
                <c:pt idx="386">
                  <c:v>43555</c:v>
                </c:pt>
                <c:pt idx="387">
                  <c:v>43585</c:v>
                </c:pt>
                <c:pt idx="388">
                  <c:v>43616</c:v>
                </c:pt>
                <c:pt idx="389">
                  <c:v>43646</c:v>
                </c:pt>
                <c:pt idx="390">
                  <c:v>43677</c:v>
                </c:pt>
                <c:pt idx="391">
                  <c:v>43708</c:v>
                </c:pt>
                <c:pt idx="392">
                  <c:v>43738</c:v>
                </c:pt>
                <c:pt idx="393">
                  <c:v>43769</c:v>
                </c:pt>
                <c:pt idx="394">
                  <c:v>43799</c:v>
                </c:pt>
                <c:pt idx="395">
                  <c:v>43830</c:v>
                </c:pt>
                <c:pt idx="396">
                  <c:v>43861</c:v>
                </c:pt>
                <c:pt idx="397">
                  <c:v>43890</c:v>
                </c:pt>
                <c:pt idx="398">
                  <c:v>43921</c:v>
                </c:pt>
                <c:pt idx="399">
                  <c:v>43951</c:v>
                </c:pt>
                <c:pt idx="400">
                  <c:v>43982</c:v>
                </c:pt>
                <c:pt idx="401">
                  <c:v>44012</c:v>
                </c:pt>
                <c:pt idx="402">
                  <c:v>44043</c:v>
                </c:pt>
                <c:pt idx="403">
                  <c:v>44074</c:v>
                </c:pt>
                <c:pt idx="404">
                  <c:v>44104</c:v>
                </c:pt>
                <c:pt idx="405">
                  <c:v>44135</c:v>
                </c:pt>
                <c:pt idx="406">
                  <c:v>44165</c:v>
                </c:pt>
                <c:pt idx="407">
                  <c:v>44196</c:v>
                </c:pt>
                <c:pt idx="408">
                  <c:v>44227</c:v>
                </c:pt>
                <c:pt idx="409">
                  <c:v>44255</c:v>
                </c:pt>
                <c:pt idx="410">
                  <c:v>44286</c:v>
                </c:pt>
                <c:pt idx="411">
                  <c:v>44316</c:v>
                </c:pt>
                <c:pt idx="412">
                  <c:v>44347</c:v>
                </c:pt>
                <c:pt idx="413">
                  <c:v>44377</c:v>
                </c:pt>
                <c:pt idx="414">
                  <c:v>44408</c:v>
                </c:pt>
                <c:pt idx="415">
                  <c:v>44439</c:v>
                </c:pt>
                <c:pt idx="416">
                  <c:v>44469</c:v>
                </c:pt>
                <c:pt idx="417">
                  <c:v>44500</c:v>
                </c:pt>
                <c:pt idx="418">
                  <c:v>44530</c:v>
                </c:pt>
                <c:pt idx="419">
                  <c:v>44561</c:v>
                </c:pt>
                <c:pt idx="420">
                  <c:v>44592</c:v>
                </c:pt>
                <c:pt idx="421">
                  <c:v>44620</c:v>
                </c:pt>
                <c:pt idx="422">
                  <c:v>44651</c:v>
                </c:pt>
                <c:pt idx="423">
                  <c:v>44681</c:v>
                </c:pt>
                <c:pt idx="424">
                  <c:v>44712</c:v>
                </c:pt>
                <c:pt idx="425">
                  <c:v>44742</c:v>
                </c:pt>
                <c:pt idx="426">
                  <c:v>44773</c:v>
                </c:pt>
                <c:pt idx="427">
                  <c:v>44804</c:v>
                </c:pt>
                <c:pt idx="428">
                  <c:v>44834</c:v>
                </c:pt>
                <c:pt idx="429">
                  <c:v>44865</c:v>
                </c:pt>
                <c:pt idx="430">
                  <c:v>44895</c:v>
                </c:pt>
                <c:pt idx="431">
                  <c:v>44926</c:v>
                </c:pt>
                <c:pt idx="432">
                  <c:v>44957</c:v>
                </c:pt>
                <c:pt idx="433">
                  <c:v>44985</c:v>
                </c:pt>
                <c:pt idx="434">
                  <c:v>45016</c:v>
                </c:pt>
                <c:pt idx="435">
                  <c:v>45046</c:v>
                </c:pt>
                <c:pt idx="436">
                  <c:v>45077</c:v>
                </c:pt>
                <c:pt idx="437">
                  <c:v>45107</c:v>
                </c:pt>
                <c:pt idx="438">
                  <c:v>45138</c:v>
                </c:pt>
                <c:pt idx="439">
                  <c:v>45169</c:v>
                </c:pt>
                <c:pt idx="440">
                  <c:v>45199</c:v>
                </c:pt>
                <c:pt idx="441">
                  <c:v>45230</c:v>
                </c:pt>
                <c:pt idx="442">
                  <c:v>45260</c:v>
                </c:pt>
                <c:pt idx="443">
                  <c:v>45291</c:v>
                </c:pt>
                <c:pt idx="444">
                  <c:v>45322</c:v>
                </c:pt>
                <c:pt idx="445">
                  <c:v>45351</c:v>
                </c:pt>
                <c:pt idx="446">
                  <c:v>45382</c:v>
                </c:pt>
                <c:pt idx="447">
                  <c:v>45412</c:v>
                </c:pt>
                <c:pt idx="448">
                  <c:v>45443</c:v>
                </c:pt>
                <c:pt idx="449">
                  <c:v>45473</c:v>
                </c:pt>
                <c:pt idx="450">
                  <c:v>45504</c:v>
                </c:pt>
                <c:pt idx="451">
                  <c:v>45535</c:v>
                </c:pt>
                <c:pt idx="452">
                  <c:v>45565</c:v>
                </c:pt>
                <c:pt idx="453">
                  <c:v>45596</c:v>
                </c:pt>
                <c:pt idx="454">
                  <c:v>45626</c:v>
                </c:pt>
                <c:pt idx="455">
                  <c:v>45657</c:v>
                </c:pt>
                <c:pt idx="456">
                  <c:v>45688</c:v>
                </c:pt>
                <c:pt idx="457">
                  <c:v>45716</c:v>
                </c:pt>
                <c:pt idx="458">
                  <c:v>45747</c:v>
                </c:pt>
                <c:pt idx="459">
                  <c:v>45777</c:v>
                </c:pt>
                <c:pt idx="460">
                  <c:v>45808</c:v>
                </c:pt>
                <c:pt idx="461">
                  <c:v>45838</c:v>
                </c:pt>
                <c:pt idx="462">
                  <c:v>45869</c:v>
                </c:pt>
                <c:pt idx="463">
                  <c:v>45900</c:v>
                </c:pt>
                <c:pt idx="464">
                  <c:v>45930</c:v>
                </c:pt>
                <c:pt idx="465">
                  <c:v>45961</c:v>
                </c:pt>
                <c:pt idx="466">
                  <c:v>45991</c:v>
                </c:pt>
                <c:pt idx="467">
                  <c:v>46022</c:v>
                </c:pt>
              </c:numCache>
            </c:numRef>
          </c:cat>
          <c:val>
            <c:numRef>
              <c:f>data!$M$350:$M$817</c:f>
              <c:numCache>
                <c:formatCode>General</c:formatCode>
                <c:ptCount val="468"/>
                <c:pt idx="42" formatCode="_(* #,##0_);_(* \(#,##0\);_(* &quot;-&quot;??_);_(@_)">
                  <c:v>1</c:v>
                </c:pt>
                <c:pt idx="43" formatCode="_(* #,##0_);_(* \(#,##0\);_(* &quot;-&quot;??_);_(@_)">
                  <c:v>1</c:v>
                </c:pt>
                <c:pt idx="44" formatCode="_(* #,##0_);_(* \(#,##0\);_(* &quot;-&quot;??_);_(@_)">
                  <c:v>1</c:v>
                </c:pt>
                <c:pt idx="45" formatCode="_(* #,##0_);_(* \(#,##0\);_(* &quot;-&quot;??_);_(@_)">
                  <c:v>1</c:v>
                </c:pt>
                <c:pt idx="46" formatCode="_(* #,##0_);_(* \(#,##0\);_(* &quot;-&quot;??_);_(@_)">
                  <c:v>1</c:v>
                </c:pt>
                <c:pt idx="47" formatCode="_(* #,##0_);_(* \(#,##0\);_(* &quot;-&quot;??_);_(@_)">
                  <c:v>1</c:v>
                </c:pt>
                <c:pt idx="48" formatCode="_(* #,##0_);_(* \(#,##0\);_(* &quot;-&quot;??_);_(@_)">
                  <c:v>1</c:v>
                </c:pt>
                <c:pt idx="49" formatCode="_(* #,##0_);_(* \(#,##0\);_(* &quot;-&quot;??_);_(@_)">
                  <c:v>1</c:v>
                </c:pt>
                <c:pt idx="50" formatCode="_(* #,##0_);_(* \(#,##0\);_(* &quot;-&quot;??_);_(@_)">
                  <c:v>1</c:v>
                </c:pt>
                <c:pt idx="170" formatCode="_(* #,##0_);_(* \(#,##0\);_(* &quot;-&quot;??_);_(@_)">
                  <c:v>1</c:v>
                </c:pt>
                <c:pt idx="171" formatCode="_(* #,##0_);_(* \(#,##0\);_(* &quot;-&quot;??_);_(@_)">
                  <c:v>1</c:v>
                </c:pt>
                <c:pt idx="172" formatCode="_(* #,##0_);_(* \(#,##0\);_(* &quot;-&quot;??_);_(@_)">
                  <c:v>1</c:v>
                </c:pt>
                <c:pt idx="173" formatCode="_(* #,##0_);_(* \(#,##0\);_(* &quot;-&quot;??_);_(@_)">
                  <c:v>1</c:v>
                </c:pt>
                <c:pt idx="174" formatCode="_(* #,##0_);_(* \(#,##0\);_(* &quot;-&quot;??_);_(@_)">
                  <c:v>1</c:v>
                </c:pt>
                <c:pt idx="175" formatCode="_(* #,##0_);_(* \(#,##0\);_(* &quot;-&quot;??_);_(@_)">
                  <c:v>1</c:v>
                </c:pt>
                <c:pt idx="176" formatCode="_(* #,##0_);_(* \(#,##0\);_(* &quot;-&quot;??_);_(@_)">
                  <c:v>1</c:v>
                </c:pt>
                <c:pt idx="177" formatCode="_(* #,##0_);_(* \(#,##0\);_(* &quot;-&quot;??_);_(@_)">
                  <c:v>1</c:v>
                </c:pt>
                <c:pt idx="178" formatCode="_(* #,##0_);_(* \(#,##0\);_(* &quot;-&quot;??_);_(@_)">
                  <c:v>1</c:v>
                </c:pt>
                <c:pt idx="251" formatCode="_(* #,##0_);_(* \(#,##0\);_(* &quot;-&quot;??_);_(@_)">
                  <c:v>1</c:v>
                </c:pt>
                <c:pt idx="252" formatCode="_(* #,##0_);_(* \(#,##0\);_(* &quot;-&quot;??_);_(@_)">
                  <c:v>1</c:v>
                </c:pt>
                <c:pt idx="253" formatCode="_(* #,##0_);_(* \(#,##0\);_(* &quot;-&quot;??_);_(@_)">
                  <c:v>1</c:v>
                </c:pt>
                <c:pt idx="254" formatCode="_(* #,##0_);_(* \(#,##0\);_(* &quot;-&quot;??_);_(@_)">
                  <c:v>1</c:v>
                </c:pt>
                <c:pt idx="255" formatCode="_(* #,##0_);_(* \(#,##0\);_(* &quot;-&quot;??_);_(@_)">
                  <c:v>1</c:v>
                </c:pt>
                <c:pt idx="256" formatCode="_(* #,##0_);_(* \(#,##0\);_(* &quot;-&quot;??_);_(@_)">
                  <c:v>1</c:v>
                </c:pt>
                <c:pt idx="257" formatCode="_(* #,##0_);_(* \(#,##0\);_(* &quot;-&quot;??_);_(@_)">
                  <c:v>1</c:v>
                </c:pt>
                <c:pt idx="258" formatCode="_(* #,##0_);_(* \(#,##0\);_(* &quot;-&quot;??_);_(@_)">
                  <c:v>1</c:v>
                </c:pt>
                <c:pt idx="259" formatCode="_(* #,##0_);_(* \(#,##0\);_(* &quot;-&quot;??_);_(@_)">
                  <c:v>1</c:v>
                </c:pt>
                <c:pt idx="260" formatCode="_(* #,##0_);_(* \(#,##0\);_(* &quot;-&quot;??_);_(@_)">
                  <c:v>1</c:v>
                </c:pt>
                <c:pt idx="261" formatCode="_(* #,##0_);_(* \(#,##0\);_(* &quot;-&quot;??_);_(@_)">
                  <c:v>1</c:v>
                </c:pt>
                <c:pt idx="262" formatCode="_(* #,##0_);_(* \(#,##0\);_(* &quot;-&quot;??_);_(@_)">
                  <c:v>1</c:v>
                </c:pt>
                <c:pt idx="263" formatCode="_(* #,##0_);_(* \(#,##0\);_(* &quot;-&quot;??_);_(@_)">
                  <c:v>1</c:v>
                </c:pt>
                <c:pt idx="264" formatCode="_(* #,##0_);_(* \(#,##0\);_(* &quot;-&quot;??_);_(@_)">
                  <c:v>1</c:v>
                </c:pt>
                <c:pt idx="265" formatCode="_(* #,##0_);_(* \(#,##0\);_(* &quot;-&quot;??_);_(@_)">
                  <c:v>1</c:v>
                </c:pt>
                <c:pt idx="266" formatCode="_(* #,##0_);_(* \(#,##0\);_(* &quot;-&quot;??_);_(@_)">
                  <c:v>1</c:v>
                </c:pt>
                <c:pt idx="267" formatCode="_(* #,##0_);_(* \(#,##0\);_(* &quot;-&quot;??_);_(@_)">
                  <c:v>1</c:v>
                </c:pt>
                <c:pt idx="268" formatCode="_(* #,##0_);_(* \(#,##0\);_(* &quot;-&quot;??_);_(@_)">
                  <c:v>1</c:v>
                </c:pt>
                <c:pt idx="269" formatCode="_(* #,##0_);_(* \(#,##0\);_(* &quot;-&quot;??_);_(@_)">
                  <c:v>1</c:v>
                </c:pt>
                <c:pt idx="398" formatCode="_(* #,##0_);_(* \(#,##0\);_(* &quot;-&quot;??_);_(@_)">
                  <c:v>1</c:v>
                </c:pt>
                <c:pt idx="399" formatCode="_(* #,##0_);_(* \(#,##0\);_(* &quot;-&quot;??_);_(@_)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89-43C5-9619-5B78243442A6}"/>
            </c:ext>
          </c:extLst>
        </c:ser>
        <c:ser>
          <c:idx val="2"/>
          <c:order val="2"/>
          <c:tx>
            <c:strRef>
              <c:f>data!$N$2</c:f>
              <c:strCache>
                <c:ptCount val="1"/>
                <c:pt idx="0">
                  <c:v> History-Forecast 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c:spPr>
          <c:invertIfNegative val="0"/>
          <c:cat>
            <c:numRef>
              <c:f>data!$L$350:$L$817</c:f>
              <c:numCache>
                <c:formatCode>mm/dd/yy;@</c:formatCode>
                <c:ptCount val="468"/>
                <c:pt idx="0">
                  <c:v>31808</c:v>
                </c:pt>
                <c:pt idx="1">
                  <c:v>31836</c:v>
                </c:pt>
                <c:pt idx="2">
                  <c:v>31867</c:v>
                </c:pt>
                <c:pt idx="3">
                  <c:v>31897</c:v>
                </c:pt>
                <c:pt idx="4">
                  <c:v>31928</c:v>
                </c:pt>
                <c:pt idx="5">
                  <c:v>31958</c:v>
                </c:pt>
                <c:pt idx="6">
                  <c:v>31989</c:v>
                </c:pt>
                <c:pt idx="7">
                  <c:v>32020</c:v>
                </c:pt>
                <c:pt idx="8">
                  <c:v>32050</c:v>
                </c:pt>
                <c:pt idx="9">
                  <c:v>32081</c:v>
                </c:pt>
                <c:pt idx="10">
                  <c:v>32111</c:v>
                </c:pt>
                <c:pt idx="11">
                  <c:v>32142</c:v>
                </c:pt>
                <c:pt idx="12">
                  <c:v>32173</c:v>
                </c:pt>
                <c:pt idx="13">
                  <c:v>32202</c:v>
                </c:pt>
                <c:pt idx="14">
                  <c:v>32233</c:v>
                </c:pt>
                <c:pt idx="15">
                  <c:v>32263</c:v>
                </c:pt>
                <c:pt idx="16">
                  <c:v>32294</c:v>
                </c:pt>
                <c:pt idx="17">
                  <c:v>32324</c:v>
                </c:pt>
                <c:pt idx="18">
                  <c:v>32355</c:v>
                </c:pt>
                <c:pt idx="19">
                  <c:v>32386</c:v>
                </c:pt>
                <c:pt idx="20">
                  <c:v>32416</c:v>
                </c:pt>
                <c:pt idx="21">
                  <c:v>32447</c:v>
                </c:pt>
                <c:pt idx="22">
                  <c:v>32477</c:v>
                </c:pt>
                <c:pt idx="23">
                  <c:v>32508</c:v>
                </c:pt>
                <c:pt idx="24">
                  <c:v>32539</c:v>
                </c:pt>
                <c:pt idx="25">
                  <c:v>32567</c:v>
                </c:pt>
                <c:pt idx="26">
                  <c:v>32598</c:v>
                </c:pt>
                <c:pt idx="27">
                  <c:v>32628</c:v>
                </c:pt>
                <c:pt idx="28">
                  <c:v>32659</c:v>
                </c:pt>
                <c:pt idx="29">
                  <c:v>32689</c:v>
                </c:pt>
                <c:pt idx="30">
                  <c:v>32720</c:v>
                </c:pt>
                <c:pt idx="31">
                  <c:v>32751</c:v>
                </c:pt>
                <c:pt idx="32">
                  <c:v>32781</c:v>
                </c:pt>
                <c:pt idx="33">
                  <c:v>32812</c:v>
                </c:pt>
                <c:pt idx="34">
                  <c:v>32842</c:v>
                </c:pt>
                <c:pt idx="35">
                  <c:v>32873</c:v>
                </c:pt>
                <c:pt idx="36">
                  <c:v>32904</c:v>
                </c:pt>
                <c:pt idx="37">
                  <c:v>32932</c:v>
                </c:pt>
                <c:pt idx="38">
                  <c:v>32963</c:v>
                </c:pt>
                <c:pt idx="39">
                  <c:v>32993</c:v>
                </c:pt>
                <c:pt idx="40">
                  <c:v>33024</c:v>
                </c:pt>
                <c:pt idx="41">
                  <c:v>33054</c:v>
                </c:pt>
                <c:pt idx="42">
                  <c:v>33085</c:v>
                </c:pt>
                <c:pt idx="43">
                  <c:v>33116</c:v>
                </c:pt>
                <c:pt idx="44">
                  <c:v>33146</c:v>
                </c:pt>
                <c:pt idx="45">
                  <c:v>33177</c:v>
                </c:pt>
                <c:pt idx="46">
                  <c:v>33207</c:v>
                </c:pt>
                <c:pt idx="47">
                  <c:v>33238</c:v>
                </c:pt>
                <c:pt idx="48">
                  <c:v>33269</c:v>
                </c:pt>
                <c:pt idx="49">
                  <c:v>33297</c:v>
                </c:pt>
                <c:pt idx="50">
                  <c:v>33328</c:v>
                </c:pt>
                <c:pt idx="51">
                  <c:v>33358</c:v>
                </c:pt>
                <c:pt idx="52">
                  <c:v>33389</c:v>
                </c:pt>
                <c:pt idx="53">
                  <c:v>33419</c:v>
                </c:pt>
                <c:pt idx="54">
                  <c:v>33450</c:v>
                </c:pt>
                <c:pt idx="55">
                  <c:v>33481</c:v>
                </c:pt>
                <c:pt idx="56">
                  <c:v>33511</c:v>
                </c:pt>
                <c:pt idx="57">
                  <c:v>33542</c:v>
                </c:pt>
                <c:pt idx="58">
                  <c:v>33572</c:v>
                </c:pt>
                <c:pt idx="59">
                  <c:v>33603</c:v>
                </c:pt>
                <c:pt idx="60">
                  <c:v>33634</c:v>
                </c:pt>
                <c:pt idx="61">
                  <c:v>33663</c:v>
                </c:pt>
                <c:pt idx="62">
                  <c:v>33694</c:v>
                </c:pt>
                <c:pt idx="63">
                  <c:v>33724</c:v>
                </c:pt>
                <c:pt idx="64">
                  <c:v>33755</c:v>
                </c:pt>
                <c:pt idx="65">
                  <c:v>33785</c:v>
                </c:pt>
                <c:pt idx="66">
                  <c:v>33816</c:v>
                </c:pt>
                <c:pt idx="67">
                  <c:v>33847</c:v>
                </c:pt>
                <c:pt idx="68">
                  <c:v>33877</c:v>
                </c:pt>
                <c:pt idx="69">
                  <c:v>33908</c:v>
                </c:pt>
                <c:pt idx="70">
                  <c:v>33938</c:v>
                </c:pt>
                <c:pt idx="71">
                  <c:v>33969</c:v>
                </c:pt>
                <c:pt idx="72">
                  <c:v>34000</c:v>
                </c:pt>
                <c:pt idx="73">
                  <c:v>34028</c:v>
                </c:pt>
                <c:pt idx="74">
                  <c:v>34059</c:v>
                </c:pt>
                <c:pt idx="75">
                  <c:v>34089</c:v>
                </c:pt>
                <c:pt idx="76">
                  <c:v>34120</c:v>
                </c:pt>
                <c:pt idx="77">
                  <c:v>34150</c:v>
                </c:pt>
                <c:pt idx="78">
                  <c:v>34181</c:v>
                </c:pt>
                <c:pt idx="79">
                  <c:v>34212</c:v>
                </c:pt>
                <c:pt idx="80">
                  <c:v>34242</c:v>
                </c:pt>
                <c:pt idx="81">
                  <c:v>34273</c:v>
                </c:pt>
                <c:pt idx="82">
                  <c:v>34303</c:v>
                </c:pt>
                <c:pt idx="83">
                  <c:v>34334</c:v>
                </c:pt>
                <c:pt idx="84">
                  <c:v>34365</c:v>
                </c:pt>
                <c:pt idx="85">
                  <c:v>34393</c:v>
                </c:pt>
                <c:pt idx="86">
                  <c:v>34424</c:v>
                </c:pt>
                <c:pt idx="87">
                  <c:v>34454</c:v>
                </c:pt>
                <c:pt idx="88">
                  <c:v>34485</c:v>
                </c:pt>
                <c:pt idx="89">
                  <c:v>34515</c:v>
                </c:pt>
                <c:pt idx="90">
                  <c:v>34546</c:v>
                </c:pt>
                <c:pt idx="91">
                  <c:v>34577</c:v>
                </c:pt>
                <c:pt idx="92">
                  <c:v>34607</c:v>
                </c:pt>
                <c:pt idx="93">
                  <c:v>34638</c:v>
                </c:pt>
                <c:pt idx="94">
                  <c:v>34668</c:v>
                </c:pt>
                <c:pt idx="95">
                  <c:v>34699</c:v>
                </c:pt>
                <c:pt idx="96">
                  <c:v>34730</c:v>
                </c:pt>
                <c:pt idx="97">
                  <c:v>34758</c:v>
                </c:pt>
                <c:pt idx="98">
                  <c:v>34789</c:v>
                </c:pt>
                <c:pt idx="99">
                  <c:v>34819</c:v>
                </c:pt>
                <c:pt idx="100">
                  <c:v>34850</c:v>
                </c:pt>
                <c:pt idx="101">
                  <c:v>34880</c:v>
                </c:pt>
                <c:pt idx="102">
                  <c:v>34911</c:v>
                </c:pt>
                <c:pt idx="103">
                  <c:v>34942</c:v>
                </c:pt>
                <c:pt idx="104">
                  <c:v>34972</c:v>
                </c:pt>
                <c:pt idx="105">
                  <c:v>35003</c:v>
                </c:pt>
                <c:pt idx="106">
                  <c:v>35033</c:v>
                </c:pt>
                <c:pt idx="107">
                  <c:v>35064</c:v>
                </c:pt>
                <c:pt idx="108">
                  <c:v>35095</c:v>
                </c:pt>
                <c:pt idx="109">
                  <c:v>35124</c:v>
                </c:pt>
                <c:pt idx="110">
                  <c:v>35155</c:v>
                </c:pt>
                <c:pt idx="111">
                  <c:v>35185</c:v>
                </c:pt>
                <c:pt idx="112">
                  <c:v>35216</c:v>
                </c:pt>
                <c:pt idx="113">
                  <c:v>35246</c:v>
                </c:pt>
                <c:pt idx="114">
                  <c:v>35277</c:v>
                </c:pt>
                <c:pt idx="115">
                  <c:v>35308</c:v>
                </c:pt>
                <c:pt idx="116">
                  <c:v>35338</c:v>
                </c:pt>
                <c:pt idx="117">
                  <c:v>35369</c:v>
                </c:pt>
                <c:pt idx="118">
                  <c:v>35399</c:v>
                </c:pt>
                <c:pt idx="119">
                  <c:v>35430</c:v>
                </c:pt>
                <c:pt idx="120">
                  <c:v>35461</c:v>
                </c:pt>
                <c:pt idx="121">
                  <c:v>35489</c:v>
                </c:pt>
                <c:pt idx="122">
                  <c:v>35520</c:v>
                </c:pt>
                <c:pt idx="123">
                  <c:v>35550</c:v>
                </c:pt>
                <c:pt idx="124">
                  <c:v>35581</c:v>
                </c:pt>
                <c:pt idx="125">
                  <c:v>35611</c:v>
                </c:pt>
                <c:pt idx="126">
                  <c:v>35642</c:v>
                </c:pt>
                <c:pt idx="127">
                  <c:v>35673</c:v>
                </c:pt>
                <c:pt idx="128">
                  <c:v>35703</c:v>
                </c:pt>
                <c:pt idx="129">
                  <c:v>35734</c:v>
                </c:pt>
                <c:pt idx="130">
                  <c:v>35764</c:v>
                </c:pt>
                <c:pt idx="131">
                  <c:v>35795</c:v>
                </c:pt>
                <c:pt idx="132">
                  <c:v>35826</c:v>
                </c:pt>
                <c:pt idx="133">
                  <c:v>35854</c:v>
                </c:pt>
                <c:pt idx="134">
                  <c:v>35885</c:v>
                </c:pt>
                <c:pt idx="135">
                  <c:v>35915</c:v>
                </c:pt>
                <c:pt idx="136">
                  <c:v>35946</c:v>
                </c:pt>
                <c:pt idx="137">
                  <c:v>35976</c:v>
                </c:pt>
                <c:pt idx="138">
                  <c:v>36007</c:v>
                </c:pt>
                <c:pt idx="139">
                  <c:v>36038</c:v>
                </c:pt>
                <c:pt idx="140">
                  <c:v>36068</c:v>
                </c:pt>
                <c:pt idx="141">
                  <c:v>36099</c:v>
                </c:pt>
                <c:pt idx="142">
                  <c:v>36129</c:v>
                </c:pt>
                <c:pt idx="143">
                  <c:v>36160</c:v>
                </c:pt>
                <c:pt idx="144">
                  <c:v>36191</c:v>
                </c:pt>
                <c:pt idx="145">
                  <c:v>36219</c:v>
                </c:pt>
                <c:pt idx="146">
                  <c:v>36250</c:v>
                </c:pt>
                <c:pt idx="147">
                  <c:v>36280</c:v>
                </c:pt>
                <c:pt idx="148">
                  <c:v>36311</c:v>
                </c:pt>
                <c:pt idx="149">
                  <c:v>36341</c:v>
                </c:pt>
                <c:pt idx="150">
                  <c:v>36372</c:v>
                </c:pt>
                <c:pt idx="151">
                  <c:v>36403</c:v>
                </c:pt>
                <c:pt idx="152">
                  <c:v>36433</c:v>
                </c:pt>
                <c:pt idx="153">
                  <c:v>36464</c:v>
                </c:pt>
                <c:pt idx="154">
                  <c:v>36494</c:v>
                </c:pt>
                <c:pt idx="155">
                  <c:v>36525</c:v>
                </c:pt>
                <c:pt idx="156">
                  <c:v>36556</c:v>
                </c:pt>
                <c:pt idx="157">
                  <c:v>36585</c:v>
                </c:pt>
                <c:pt idx="158">
                  <c:v>36616</c:v>
                </c:pt>
                <c:pt idx="159">
                  <c:v>36646</c:v>
                </c:pt>
                <c:pt idx="160">
                  <c:v>36677</c:v>
                </c:pt>
                <c:pt idx="161">
                  <c:v>36707</c:v>
                </c:pt>
                <c:pt idx="162">
                  <c:v>36738</c:v>
                </c:pt>
                <c:pt idx="163">
                  <c:v>36769</c:v>
                </c:pt>
                <c:pt idx="164">
                  <c:v>36799</c:v>
                </c:pt>
                <c:pt idx="165">
                  <c:v>36830</c:v>
                </c:pt>
                <c:pt idx="166">
                  <c:v>36860</c:v>
                </c:pt>
                <c:pt idx="167">
                  <c:v>36891</c:v>
                </c:pt>
                <c:pt idx="168">
                  <c:v>36922</c:v>
                </c:pt>
                <c:pt idx="169">
                  <c:v>36950</c:v>
                </c:pt>
                <c:pt idx="170">
                  <c:v>36981</c:v>
                </c:pt>
                <c:pt idx="171">
                  <c:v>37011</c:v>
                </c:pt>
                <c:pt idx="172">
                  <c:v>37042</c:v>
                </c:pt>
                <c:pt idx="173">
                  <c:v>37072</c:v>
                </c:pt>
                <c:pt idx="174">
                  <c:v>37103</c:v>
                </c:pt>
                <c:pt idx="175">
                  <c:v>37134</c:v>
                </c:pt>
                <c:pt idx="176">
                  <c:v>37164</c:v>
                </c:pt>
                <c:pt idx="177">
                  <c:v>37195</c:v>
                </c:pt>
                <c:pt idx="178">
                  <c:v>37225</c:v>
                </c:pt>
                <c:pt idx="179">
                  <c:v>37256</c:v>
                </c:pt>
                <c:pt idx="180">
                  <c:v>37287</c:v>
                </c:pt>
                <c:pt idx="181">
                  <c:v>37315</c:v>
                </c:pt>
                <c:pt idx="182">
                  <c:v>37346</c:v>
                </c:pt>
                <c:pt idx="183">
                  <c:v>37376</c:v>
                </c:pt>
                <c:pt idx="184">
                  <c:v>37407</c:v>
                </c:pt>
                <c:pt idx="185">
                  <c:v>37437</c:v>
                </c:pt>
                <c:pt idx="186">
                  <c:v>37468</c:v>
                </c:pt>
                <c:pt idx="187">
                  <c:v>37499</c:v>
                </c:pt>
                <c:pt idx="188">
                  <c:v>37529</c:v>
                </c:pt>
                <c:pt idx="189">
                  <c:v>37560</c:v>
                </c:pt>
                <c:pt idx="190">
                  <c:v>37590</c:v>
                </c:pt>
                <c:pt idx="191">
                  <c:v>37621</c:v>
                </c:pt>
                <c:pt idx="192">
                  <c:v>37652</c:v>
                </c:pt>
                <c:pt idx="193">
                  <c:v>37680</c:v>
                </c:pt>
                <c:pt idx="194">
                  <c:v>37711</c:v>
                </c:pt>
                <c:pt idx="195">
                  <c:v>37741</c:v>
                </c:pt>
                <c:pt idx="196">
                  <c:v>37772</c:v>
                </c:pt>
                <c:pt idx="197">
                  <c:v>37802</c:v>
                </c:pt>
                <c:pt idx="198">
                  <c:v>37833</c:v>
                </c:pt>
                <c:pt idx="199">
                  <c:v>37864</c:v>
                </c:pt>
                <c:pt idx="200">
                  <c:v>37894</c:v>
                </c:pt>
                <c:pt idx="201">
                  <c:v>37925</c:v>
                </c:pt>
                <c:pt idx="202">
                  <c:v>37955</c:v>
                </c:pt>
                <c:pt idx="203">
                  <c:v>37986</c:v>
                </c:pt>
                <c:pt idx="204">
                  <c:v>38017</c:v>
                </c:pt>
                <c:pt idx="205">
                  <c:v>38046</c:v>
                </c:pt>
                <c:pt idx="206">
                  <c:v>38077</c:v>
                </c:pt>
                <c:pt idx="207">
                  <c:v>38107</c:v>
                </c:pt>
                <c:pt idx="208">
                  <c:v>38138</c:v>
                </c:pt>
                <c:pt idx="209">
                  <c:v>38168</c:v>
                </c:pt>
                <c:pt idx="210">
                  <c:v>38199</c:v>
                </c:pt>
                <c:pt idx="211">
                  <c:v>38230</c:v>
                </c:pt>
                <c:pt idx="212">
                  <c:v>38260</c:v>
                </c:pt>
                <c:pt idx="213">
                  <c:v>38291</c:v>
                </c:pt>
                <c:pt idx="214">
                  <c:v>38321</c:v>
                </c:pt>
                <c:pt idx="215">
                  <c:v>38352</c:v>
                </c:pt>
                <c:pt idx="216">
                  <c:v>38383</c:v>
                </c:pt>
                <c:pt idx="217">
                  <c:v>38411</c:v>
                </c:pt>
                <c:pt idx="218">
                  <c:v>38442</c:v>
                </c:pt>
                <c:pt idx="219">
                  <c:v>38472</c:v>
                </c:pt>
                <c:pt idx="220">
                  <c:v>38503</c:v>
                </c:pt>
                <c:pt idx="221">
                  <c:v>38533</c:v>
                </c:pt>
                <c:pt idx="222">
                  <c:v>38564</c:v>
                </c:pt>
                <c:pt idx="223">
                  <c:v>38595</c:v>
                </c:pt>
                <c:pt idx="224">
                  <c:v>38625</c:v>
                </c:pt>
                <c:pt idx="225">
                  <c:v>38656</c:v>
                </c:pt>
                <c:pt idx="226">
                  <c:v>38686</c:v>
                </c:pt>
                <c:pt idx="227">
                  <c:v>38717</c:v>
                </c:pt>
                <c:pt idx="228">
                  <c:v>38748</c:v>
                </c:pt>
                <c:pt idx="229">
                  <c:v>38776</c:v>
                </c:pt>
                <c:pt idx="230">
                  <c:v>38807</c:v>
                </c:pt>
                <c:pt idx="231">
                  <c:v>38837</c:v>
                </c:pt>
                <c:pt idx="232">
                  <c:v>38868</c:v>
                </c:pt>
                <c:pt idx="233">
                  <c:v>38898</c:v>
                </c:pt>
                <c:pt idx="234">
                  <c:v>38929</c:v>
                </c:pt>
                <c:pt idx="235">
                  <c:v>38960</c:v>
                </c:pt>
                <c:pt idx="236">
                  <c:v>38990</c:v>
                </c:pt>
                <c:pt idx="237">
                  <c:v>39021</c:v>
                </c:pt>
                <c:pt idx="238">
                  <c:v>39051</c:v>
                </c:pt>
                <c:pt idx="239">
                  <c:v>39082</c:v>
                </c:pt>
                <c:pt idx="240">
                  <c:v>39113</c:v>
                </c:pt>
                <c:pt idx="241">
                  <c:v>39141</c:v>
                </c:pt>
                <c:pt idx="242">
                  <c:v>39172</c:v>
                </c:pt>
                <c:pt idx="243">
                  <c:v>39202</c:v>
                </c:pt>
                <c:pt idx="244">
                  <c:v>39233</c:v>
                </c:pt>
                <c:pt idx="245">
                  <c:v>39263</c:v>
                </c:pt>
                <c:pt idx="246">
                  <c:v>39294</c:v>
                </c:pt>
                <c:pt idx="247">
                  <c:v>39325</c:v>
                </c:pt>
                <c:pt idx="248">
                  <c:v>39355</c:v>
                </c:pt>
                <c:pt idx="249">
                  <c:v>39386</c:v>
                </c:pt>
                <c:pt idx="250">
                  <c:v>39416</c:v>
                </c:pt>
                <c:pt idx="251">
                  <c:v>39447</c:v>
                </c:pt>
                <c:pt idx="252">
                  <c:v>39478</c:v>
                </c:pt>
                <c:pt idx="253">
                  <c:v>39507</c:v>
                </c:pt>
                <c:pt idx="254">
                  <c:v>39538</c:v>
                </c:pt>
                <c:pt idx="255">
                  <c:v>39568</c:v>
                </c:pt>
                <c:pt idx="256">
                  <c:v>39599</c:v>
                </c:pt>
                <c:pt idx="257">
                  <c:v>39629</c:v>
                </c:pt>
                <c:pt idx="258">
                  <c:v>39660</c:v>
                </c:pt>
                <c:pt idx="259">
                  <c:v>39691</c:v>
                </c:pt>
                <c:pt idx="260">
                  <c:v>39721</c:v>
                </c:pt>
                <c:pt idx="261">
                  <c:v>39752</c:v>
                </c:pt>
                <c:pt idx="262">
                  <c:v>39782</c:v>
                </c:pt>
                <c:pt idx="263">
                  <c:v>39813</c:v>
                </c:pt>
                <c:pt idx="264">
                  <c:v>39844</c:v>
                </c:pt>
                <c:pt idx="265">
                  <c:v>39872</c:v>
                </c:pt>
                <c:pt idx="266">
                  <c:v>39903</c:v>
                </c:pt>
                <c:pt idx="267">
                  <c:v>39933</c:v>
                </c:pt>
                <c:pt idx="268">
                  <c:v>39964</c:v>
                </c:pt>
                <c:pt idx="269">
                  <c:v>39994</c:v>
                </c:pt>
                <c:pt idx="270">
                  <c:v>40025</c:v>
                </c:pt>
                <c:pt idx="271">
                  <c:v>40056</c:v>
                </c:pt>
                <c:pt idx="272">
                  <c:v>40086</c:v>
                </c:pt>
                <c:pt idx="273">
                  <c:v>40117</c:v>
                </c:pt>
                <c:pt idx="274">
                  <c:v>40147</c:v>
                </c:pt>
                <c:pt idx="275">
                  <c:v>40178</c:v>
                </c:pt>
                <c:pt idx="276">
                  <c:v>40209</c:v>
                </c:pt>
                <c:pt idx="277">
                  <c:v>40237</c:v>
                </c:pt>
                <c:pt idx="278">
                  <c:v>40268</c:v>
                </c:pt>
                <c:pt idx="279">
                  <c:v>40298</c:v>
                </c:pt>
                <c:pt idx="280">
                  <c:v>40329</c:v>
                </c:pt>
                <c:pt idx="281">
                  <c:v>40359</c:v>
                </c:pt>
                <c:pt idx="282">
                  <c:v>40390</c:v>
                </c:pt>
                <c:pt idx="283">
                  <c:v>40421</c:v>
                </c:pt>
                <c:pt idx="284">
                  <c:v>40451</c:v>
                </c:pt>
                <c:pt idx="285">
                  <c:v>40482</c:v>
                </c:pt>
                <c:pt idx="286">
                  <c:v>40512</c:v>
                </c:pt>
                <c:pt idx="287">
                  <c:v>40543</c:v>
                </c:pt>
                <c:pt idx="288">
                  <c:v>40574</c:v>
                </c:pt>
                <c:pt idx="289">
                  <c:v>40602</c:v>
                </c:pt>
                <c:pt idx="290">
                  <c:v>40633</c:v>
                </c:pt>
                <c:pt idx="291">
                  <c:v>40663</c:v>
                </c:pt>
                <c:pt idx="292">
                  <c:v>40694</c:v>
                </c:pt>
                <c:pt idx="293">
                  <c:v>40724</c:v>
                </c:pt>
                <c:pt idx="294">
                  <c:v>40755</c:v>
                </c:pt>
                <c:pt idx="295">
                  <c:v>40786</c:v>
                </c:pt>
                <c:pt idx="296">
                  <c:v>40816</c:v>
                </c:pt>
                <c:pt idx="297">
                  <c:v>40847</c:v>
                </c:pt>
                <c:pt idx="298">
                  <c:v>40877</c:v>
                </c:pt>
                <c:pt idx="299">
                  <c:v>40908</c:v>
                </c:pt>
                <c:pt idx="300">
                  <c:v>40939</c:v>
                </c:pt>
                <c:pt idx="301">
                  <c:v>40968</c:v>
                </c:pt>
                <c:pt idx="302">
                  <c:v>40999</c:v>
                </c:pt>
                <c:pt idx="303">
                  <c:v>41029</c:v>
                </c:pt>
                <c:pt idx="304">
                  <c:v>41060</c:v>
                </c:pt>
                <c:pt idx="305">
                  <c:v>41090</c:v>
                </c:pt>
                <c:pt idx="306">
                  <c:v>41121</c:v>
                </c:pt>
                <c:pt idx="307">
                  <c:v>41152</c:v>
                </c:pt>
                <c:pt idx="308">
                  <c:v>41182</c:v>
                </c:pt>
                <c:pt idx="309">
                  <c:v>41213</c:v>
                </c:pt>
                <c:pt idx="310">
                  <c:v>41243</c:v>
                </c:pt>
                <c:pt idx="311">
                  <c:v>41274</c:v>
                </c:pt>
                <c:pt idx="312">
                  <c:v>41305</c:v>
                </c:pt>
                <c:pt idx="313">
                  <c:v>41333</c:v>
                </c:pt>
                <c:pt idx="314">
                  <c:v>41364</c:v>
                </c:pt>
                <c:pt idx="315">
                  <c:v>41394</c:v>
                </c:pt>
                <c:pt idx="316">
                  <c:v>41425</c:v>
                </c:pt>
                <c:pt idx="317">
                  <c:v>41455</c:v>
                </c:pt>
                <c:pt idx="318">
                  <c:v>41486</c:v>
                </c:pt>
                <c:pt idx="319">
                  <c:v>41517</c:v>
                </c:pt>
                <c:pt idx="320">
                  <c:v>41547</c:v>
                </c:pt>
                <c:pt idx="321">
                  <c:v>41578</c:v>
                </c:pt>
                <c:pt idx="322">
                  <c:v>41608</c:v>
                </c:pt>
                <c:pt idx="323">
                  <c:v>41639</c:v>
                </c:pt>
                <c:pt idx="324">
                  <c:v>41670</c:v>
                </c:pt>
                <c:pt idx="325">
                  <c:v>41698</c:v>
                </c:pt>
                <c:pt idx="326">
                  <c:v>41729</c:v>
                </c:pt>
                <c:pt idx="327">
                  <c:v>41759</c:v>
                </c:pt>
                <c:pt idx="328">
                  <c:v>41790</c:v>
                </c:pt>
                <c:pt idx="329">
                  <c:v>41820</c:v>
                </c:pt>
                <c:pt idx="330">
                  <c:v>41851</c:v>
                </c:pt>
                <c:pt idx="331">
                  <c:v>41882</c:v>
                </c:pt>
                <c:pt idx="332">
                  <c:v>41912</c:v>
                </c:pt>
                <c:pt idx="333">
                  <c:v>41943</c:v>
                </c:pt>
                <c:pt idx="334">
                  <c:v>41973</c:v>
                </c:pt>
                <c:pt idx="335">
                  <c:v>42004</c:v>
                </c:pt>
                <c:pt idx="336">
                  <c:v>42035</c:v>
                </c:pt>
                <c:pt idx="337">
                  <c:v>42063</c:v>
                </c:pt>
                <c:pt idx="338">
                  <c:v>42094</c:v>
                </c:pt>
                <c:pt idx="339">
                  <c:v>42124</c:v>
                </c:pt>
                <c:pt idx="340">
                  <c:v>42155</c:v>
                </c:pt>
                <c:pt idx="341">
                  <c:v>42185</c:v>
                </c:pt>
                <c:pt idx="342">
                  <c:v>42216</c:v>
                </c:pt>
                <c:pt idx="343">
                  <c:v>42247</c:v>
                </c:pt>
                <c:pt idx="344">
                  <c:v>42277</c:v>
                </c:pt>
                <c:pt idx="345">
                  <c:v>42308</c:v>
                </c:pt>
                <c:pt idx="346">
                  <c:v>42338</c:v>
                </c:pt>
                <c:pt idx="347">
                  <c:v>42369</c:v>
                </c:pt>
                <c:pt idx="348">
                  <c:v>42400</c:v>
                </c:pt>
                <c:pt idx="349">
                  <c:v>42428</c:v>
                </c:pt>
                <c:pt idx="350">
                  <c:v>42460</c:v>
                </c:pt>
                <c:pt idx="351">
                  <c:v>42490</c:v>
                </c:pt>
                <c:pt idx="352">
                  <c:v>42521</c:v>
                </c:pt>
                <c:pt idx="353">
                  <c:v>42551</c:v>
                </c:pt>
                <c:pt idx="354">
                  <c:v>42582</c:v>
                </c:pt>
                <c:pt idx="355">
                  <c:v>42613</c:v>
                </c:pt>
                <c:pt idx="356">
                  <c:v>42643</c:v>
                </c:pt>
                <c:pt idx="357">
                  <c:v>42674</c:v>
                </c:pt>
                <c:pt idx="358">
                  <c:v>42704</c:v>
                </c:pt>
                <c:pt idx="359">
                  <c:v>42735</c:v>
                </c:pt>
                <c:pt idx="360">
                  <c:v>42766</c:v>
                </c:pt>
                <c:pt idx="361">
                  <c:v>42794</c:v>
                </c:pt>
                <c:pt idx="362">
                  <c:v>42825</c:v>
                </c:pt>
                <c:pt idx="363">
                  <c:v>42855</c:v>
                </c:pt>
                <c:pt idx="364">
                  <c:v>42886</c:v>
                </c:pt>
                <c:pt idx="365">
                  <c:v>42916</c:v>
                </c:pt>
                <c:pt idx="366">
                  <c:v>42947</c:v>
                </c:pt>
                <c:pt idx="367">
                  <c:v>42978</c:v>
                </c:pt>
                <c:pt idx="368">
                  <c:v>43008</c:v>
                </c:pt>
                <c:pt idx="369">
                  <c:v>43039</c:v>
                </c:pt>
                <c:pt idx="370">
                  <c:v>43069</c:v>
                </c:pt>
                <c:pt idx="371">
                  <c:v>43100</c:v>
                </c:pt>
                <c:pt idx="372">
                  <c:v>43131</c:v>
                </c:pt>
                <c:pt idx="373">
                  <c:v>43159</c:v>
                </c:pt>
                <c:pt idx="374">
                  <c:v>43190</c:v>
                </c:pt>
                <c:pt idx="375">
                  <c:v>43220</c:v>
                </c:pt>
                <c:pt idx="376">
                  <c:v>43251</c:v>
                </c:pt>
                <c:pt idx="377">
                  <c:v>43281</c:v>
                </c:pt>
                <c:pt idx="378">
                  <c:v>43312</c:v>
                </c:pt>
                <c:pt idx="379">
                  <c:v>43343</c:v>
                </c:pt>
                <c:pt idx="380">
                  <c:v>43373</c:v>
                </c:pt>
                <c:pt idx="381">
                  <c:v>43404</c:v>
                </c:pt>
                <c:pt idx="382">
                  <c:v>43434</c:v>
                </c:pt>
                <c:pt idx="383">
                  <c:v>43465</c:v>
                </c:pt>
                <c:pt idx="384">
                  <c:v>43496</c:v>
                </c:pt>
                <c:pt idx="385">
                  <c:v>43524</c:v>
                </c:pt>
                <c:pt idx="386">
                  <c:v>43555</c:v>
                </c:pt>
                <c:pt idx="387">
                  <c:v>43585</c:v>
                </c:pt>
                <c:pt idx="388">
                  <c:v>43616</c:v>
                </c:pt>
                <c:pt idx="389">
                  <c:v>43646</c:v>
                </c:pt>
                <c:pt idx="390">
                  <c:v>43677</c:v>
                </c:pt>
                <c:pt idx="391">
                  <c:v>43708</c:v>
                </c:pt>
                <c:pt idx="392">
                  <c:v>43738</c:v>
                </c:pt>
                <c:pt idx="393">
                  <c:v>43769</c:v>
                </c:pt>
                <c:pt idx="394">
                  <c:v>43799</c:v>
                </c:pt>
                <c:pt idx="395">
                  <c:v>43830</c:v>
                </c:pt>
                <c:pt idx="396">
                  <c:v>43861</c:v>
                </c:pt>
                <c:pt idx="397">
                  <c:v>43890</c:v>
                </c:pt>
                <c:pt idx="398">
                  <c:v>43921</c:v>
                </c:pt>
                <c:pt idx="399">
                  <c:v>43951</c:v>
                </c:pt>
                <c:pt idx="400">
                  <c:v>43982</c:v>
                </c:pt>
                <c:pt idx="401">
                  <c:v>44012</c:v>
                </c:pt>
                <c:pt idx="402">
                  <c:v>44043</c:v>
                </c:pt>
                <c:pt idx="403">
                  <c:v>44074</c:v>
                </c:pt>
                <c:pt idx="404">
                  <c:v>44104</c:v>
                </c:pt>
                <c:pt idx="405">
                  <c:v>44135</c:v>
                </c:pt>
                <c:pt idx="406">
                  <c:v>44165</c:v>
                </c:pt>
                <c:pt idx="407">
                  <c:v>44196</c:v>
                </c:pt>
                <c:pt idx="408">
                  <c:v>44227</c:v>
                </c:pt>
                <c:pt idx="409">
                  <c:v>44255</c:v>
                </c:pt>
                <c:pt idx="410">
                  <c:v>44286</c:v>
                </c:pt>
                <c:pt idx="411">
                  <c:v>44316</c:v>
                </c:pt>
                <c:pt idx="412">
                  <c:v>44347</c:v>
                </c:pt>
                <c:pt idx="413">
                  <c:v>44377</c:v>
                </c:pt>
                <c:pt idx="414">
                  <c:v>44408</c:v>
                </c:pt>
                <c:pt idx="415">
                  <c:v>44439</c:v>
                </c:pt>
                <c:pt idx="416">
                  <c:v>44469</c:v>
                </c:pt>
                <c:pt idx="417">
                  <c:v>44500</c:v>
                </c:pt>
                <c:pt idx="418">
                  <c:v>44530</c:v>
                </c:pt>
                <c:pt idx="419">
                  <c:v>44561</c:v>
                </c:pt>
                <c:pt idx="420">
                  <c:v>44592</c:v>
                </c:pt>
                <c:pt idx="421">
                  <c:v>44620</c:v>
                </c:pt>
                <c:pt idx="422">
                  <c:v>44651</c:v>
                </c:pt>
                <c:pt idx="423">
                  <c:v>44681</c:v>
                </c:pt>
                <c:pt idx="424">
                  <c:v>44712</c:v>
                </c:pt>
                <c:pt idx="425">
                  <c:v>44742</c:v>
                </c:pt>
                <c:pt idx="426">
                  <c:v>44773</c:v>
                </c:pt>
                <c:pt idx="427">
                  <c:v>44804</c:v>
                </c:pt>
                <c:pt idx="428">
                  <c:v>44834</c:v>
                </c:pt>
                <c:pt idx="429">
                  <c:v>44865</c:v>
                </c:pt>
                <c:pt idx="430">
                  <c:v>44895</c:v>
                </c:pt>
                <c:pt idx="431">
                  <c:v>44926</c:v>
                </c:pt>
                <c:pt idx="432">
                  <c:v>44957</c:v>
                </c:pt>
                <c:pt idx="433">
                  <c:v>44985</c:v>
                </c:pt>
                <c:pt idx="434">
                  <c:v>45016</c:v>
                </c:pt>
                <c:pt idx="435">
                  <c:v>45046</c:v>
                </c:pt>
                <c:pt idx="436">
                  <c:v>45077</c:v>
                </c:pt>
                <c:pt idx="437">
                  <c:v>45107</c:v>
                </c:pt>
                <c:pt idx="438">
                  <c:v>45138</c:v>
                </c:pt>
                <c:pt idx="439">
                  <c:v>45169</c:v>
                </c:pt>
                <c:pt idx="440">
                  <c:v>45199</c:v>
                </c:pt>
                <c:pt idx="441">
                  <c:v>45230</c:v>
                </c:pt>
                <c:pt idx="442">
                  <c:v>45260</c:v>
                </c:pt>
                <c:pt idx="443">
                  <c:v>45291</c:v>
                </c:pt>
                <c:pt idx="444">
                  <c:v>45322</c:v>
                </c:pt>
                <c:pt idx="445">
                  <c:v>45351</c:v>
                </c:pt>
                <c:pt idx="446">
                  <c:v>45382</c:v>
                </c:pt>
                <c:pt idx="447">
                  <c:v>45412</c:v>
                </c:pt>
                <c:pt idx="448">
                  <c:v>45443</c:v>
                </c:pt>
                <c:pt idx="449">
                  <c:v>45473</c:v>
                </c:pt>
                <c:pt idx="450">
                  <c:v>45504</c:v>
                </c:pt>
                <c:pt idx="451">
                  <c:v>45535</c:v>
                </c:pt>
                <c:pt idx="452">
                  <c:v>45565</c:v>
                </c:pt>
                <c:pt idx="453">
                  <c:v>45596</c:v>
                </c:pt>
                <c:pt idx="454">
                  <c:v>45626</c:v>
                </c:pt>
                <c:pt idx="455">
                  <c:v>45657</c:v>
                </c:pt>
                <c:pt idx="456">
                  <c:v>45688</c:v>
                </c:pt>
                <c:pt idx="457">
                  <c:v>45716</c:v>
                </c:pt>
                <c:pt idx="458">
                  <c:v>45747</c:v>
                </c:pt>
                <c:pt idx="459">
                  <c:v>45777</c:v>
                </c:pt>
                <c:pt idx="460">
                  <c:v>45808</c:v>
                </c:pt>
                <c:pt idx="461">
                  <c:v>45838</c:v>
                </c:pt>
                <c:pt idx="462">
                  <c:v>45869</c:v>
                </c:pt>
                <c:pt idx="463">
                  <c:v>45900</c:v>
                </c:pt>
                <c:pt idx="464">
                  <c:v>45930</c:v>
                </c:pt>
                <c:pt idx="465">
                  <c:v>45961</c:v>
                </c:pt>
                <c:pt idx="466">
                  <c:v>45991</c:v>
                </c:pt>
                <c:pt idx="467">
                  <c:v>46022</c:v>
                </c:pt>
              </c:numCache>
            </c:numRef>
          </c:cat>
          <c:val>
            <c:numRef>
              <c:f>data!$N$350:$N$817</c:f>
              <c:numCache>
                <c:formatCode>_(* #,##0_);_(* \(#,##0\);_(* "-"??_);_(@_)</c:formatCode>
                <c:ptCount val="4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1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89-43C5-9619-5B7824344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18118192"/>
        <c:axId val="518116232"/>
      </c:barChart>
      <c:dateAx>
        <c:axId val="518120544"/>
        <c:scaling>
          <c:orientation val="minMax"/>
          <c:max val="45992"/>
        </c:scaling>
        <c:delete val="0"/>
        <c:axPos val="b"/>
        <c:numFmt formatCode="yy" sourceLinked="0"/>
        <c:majorTickMark val="out"/>
        <c:minorTickMark val="none"/>
        <c:tickLblPos val="low"/>
        <c:spPr>
          <a:ln w="9525">
            <a:solidFill>
              <a:srgbClr val="3D3935">
                <a:lumMod val="50000"/>
              </a:srgbClr>
            </a:solidFill>
          </a:ln>
        </c:spPr>
        <c:txPr>
          <a:bodyPr/>
          <a:lstStyle/>
          <a:p>
            <a:pPr>
              <a:defRPr sz="10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18123680"/>
        <c:crosses val="autoZero"/>
        <c:auto val="0"/>
        <c:lblOffset val="100"/>
        <c:baseTimeUnit val="months"/>
        <c:majorUnit val="12"/>
        <c:majorTimeUnit val="months"/>
        <c:minorUnit val="3"/>
        <c:minorTimeUnit val="months"/>
      </c:dateAx>
      <c:valAx>
        <c:axId val="51812368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rgbClr val="838383">
                <a:lumMod val="50000"/>
              </a:srgbClr>
            </a:solidFill>
          </a:ln>
        </c:spPr>
        <c:txPr>
          <a:bodyPr/>
          <a:lstStyle/>
          <a:p>
            <a:pPr>
              <a:defRPr sz="10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18120544"/>
        <c:crosses val="autoZero"/>
        <c:crossBetween val="between"/>
      </c:valAx>
      <c:valAx>
        <c:axId val="518116232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 w="12700">
            <a:solidFill>
              <a:srgbClr val="838383">
                <a:lumMod val="50000"/>
              </a:srgbClr>
            </a:solidFill>
          </a:ln>
        </c:spPr>
        <c:crossAx val="518118192"/>
        <c:crosses val="max"/>
        <c:crossBetween val="between"/>
      </c:valAx>
      <c:dateAx>
        <c:axId val="518118192"/>
        <c:scaling>
          <c:orientation val="minMax"/>
        </c:scaling>
        <c:delete val="0"/>
        <c:axPos val="b"/>
        <c:numFmt formatCode="mm/dd/yy;@" sourceLinked="0"/>
        <c:majorTickMark val="none"/>
        <c:minorTickMark val="none"/>
        <c:tickLblPos val="none"/>
        <c:spPr>
          <a:noFill/>
          <a:ln>
            <a:noFill/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518116232"/>
        <c:crosses val="autoZero"/>
        <c:auto val="0"/>
        <c:lblOffset val="100"/>
        <c:baseTimeUnit val="months"/>
        <c:majorUnit val="12"/>
      </c:dateAx>
      <c:spPr>
        <a:noFill/>
        <a:ln w="12700">
          <a:solidFill>
            <a:srgbClr val="3D3935">
              <a:lumMod val="50000"/>
            </a:srgbClr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67764674160013E-2"/>
          <c:y val="5.553501268653846E-2"/>
          <c:w val="0.8795374747067376"/>
          <c:h val="0.8372367418166955"/>
        </c:manualLayout>
      </c:layout>
      <c:areaChart>
        <c:grouping val="stacked"/>
        <c:varyColors val="0"/>
        <c:ser>
          <c:idx val="1"/>
          <c:order val="0"/>
          <c:tx>
            <c:strRef>
              <c:f>data1!$D$4</c:f>
              <c:strCache>
                <c:ptCount val="1"/>
                <c:pt idx="0">
                  <c:v>Real Estate: Number of single-family homes available for sale, (Ths. #, SA)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cat>
            <c:numRef>
              <c:f>data1!$A$457:$A$739</c:f>
              <c:numCache>
                <c:formatCode>d\-mmm\-yy</c:formatCode>
                <c:ptCount val="283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36646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36799</c:v>
                </c:pt>
                <c:pt idx="9">
                  <c:v>36830</c:v>
                </c:pt>
                <c:pt idx="10">
                  <c:v>36860</c:v>
                </c:pt>
                <c:pt idx="11">
                  <c:v>36891</c:v>
                </c:pt>
                <c:pt idx="12">
                  <c:v>36922</c:v>
                </c:pt>
                <c:pt idx="13">
                  <c:v>36950</c:v>
                </c:pt>
                <c:pt idx="14">
                  <c:v>36981</c:v>
                </c:pt>
                <c:pt idx="15">
                  <c:v>37011</c:v>
                </c:pt>
                <c:pt idx="16">
                  <c:v>37042</c:v>
                </c:pt>
                <c:pt idx="17">
                  <c:v>37072</c:v>
                </c:pt>
                <c:pt idx="18">
                  <c:v>37103</c:v>
                </c:pt>
                <c:pt idx="19">
                  <c:v>37134</c:v>
                </c:pt>
                <c:pt idx="20">
                  <c:v>37164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37346</c:v>
                </c:pt>
                <c:pt idx="27">
                  <c:v>37376</c:v>
                </c:pt>
                <c:pt idx="28">
                  <c:v>37407</c:v>
                </c:pt>
                <c:pt idx="29">
                  <c:v>37437</c:v>
                </c:pt>
                <c:pt idx="30">
                  <c:v>37468</c:v>
                </c:pt>
                <c:pt idx="31">
                  <c:v>37499</c:v>
                </c:pt>
                <c:pt idx="32">
                  <c:v>37529</c:v>
                </c:pt>
                <c:pt idx="33">
                  <c:v>37560</c:v>
                </c:pt>
                <c:pt idx="34">
                  <c:v>37590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37772</c:v>
                </c:pt>
                <c:pt idx="41">
                  <c:v>37802</c:v>
                </c:pt>
                <c:pt idx="42">
                  <c:v>37833</c:v>
                </c:pt>
                <c:pt idx="43">
                  <c:v>37864</c:v>
                </c:pt>
                <c:pt idx="44">
                  <c:v>37894</c:v>
                </c:pt>
                <c:pt idx="45">
                  <c:v>37925</c:v>
                </c:pt>
                <c:pt idx="46">
                  <c:v>37955</c:v>
                </c:pt>
                <c:pt idx="47">
                  <c:v>37986</c:v>
                </c:pt>
                <c:pt idx="48">
                  <c:v>38017</c:v>
                </c:pt>
                <c:pt idx="49">
                  <c:v>38046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38199</c:v>
                </c:pt>
                <c:pt idx="55">
                  <c:v>38230</c:v>
                </c:pt>
                <c:pt idx="56">
                  <c:v>38260</c:v>
                </c:pt>
                <c:pt idx="57">
                  <c:v>38291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38472</c:v>
                </c:pt>
                <c:pt idx="64">
                  <c:v>38503</c:v>
                </c:pt>
                <c:pt idx="65">
                  <c:v>38533</c:v>
                </c:pt>
                <c:pt idx="66">
                  <c:v>38564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38717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38837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38990</c:v>
                </c:pt>
                <c:pt idx="81">
                  <c:v>39021</c:v>
                </c:pt>
                <c:pt idx="82">
                  <c:v>39051</c:v>
                </c:pt>
                <c:pt idx="83">
                  <c:v>39082</c:v>
                </c:pt>
                <c:pt idx="84">
                  <c:v>39113</c:v>
                </c:pt>
                <c:pt idx="85">
                  <c:v>39141</c:v>
                </c:pt>
                <c:pt idx="86">
                  <c:v>39172</c:v>
                </c:pt>
                <c:pt idx="87">
                  <c:v>39202</c:v>
                </c:pt>
                <c:pt idx="88">
                  <c:v>39233</c:v>
                </c:pt>
                <c:pt idx="89">
                  <c:v>39263</c:v>
                </c:pt>
                <c:pt idx="90">
                  <c:v>39294</c:v>
                </c:pt>
                <c:pt idx="91">
                  <c:v>39325</c:v>
                </c:pt>
                <c:pt idx="92">
                  <c:v>39355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39599</c:v>
                </c:pt>
                <c:pt idx="101">
                  <c:v>39629</c:v>
                </c:pt>
                <c:pt idx="102">
                  <c:v>39660</c:v>
                </c:pt>
                <c:pt idx="103">
                  <c:v>39691</c:v>
                </c:pt>
                <c:pt idx="104">
                  <c:v>39721</c:v>
                </c:pt>
                <c:pt idx="105">
                  <c:v>39752</c:v>
                </c:pt>
                <c:pt idx="106">
                  <c:v>39782</c:v>
                </c:pt>
                <c:pt idx="107">
                  <c:v>39813</c:v>
                </c:pt>
                <c:pt idx="108">
                  <c:v>39844</c:v>
                </c:pt>
                <c:pt idx="109">
                  <c:v>39872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 formatCode="d\-mmm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  <c:pt idx="179">
                  <c:v>42004</c:v>
                </c:pt>
                <c:pt idx="180">
                  <c:v>42035</c:v>
                </c:pt>
                <c:pt idx="181">
                  <c:v>42063</c:v>
                </c:pt>
                <c:pt idx="182">
                  <c:v>42094</c:v>
                </c:pt>
                <c:pt idx="183">
                  <c:v>42124</c:v>
                </c:pt>
                <c:pt idx="184">
                  <c:v>42155</c:v>
                </c:pt>
                <c:pt idx="185">
                  <c:v>42185</c:v>
                </c:pt>
                <c:pt idx="186">
                  <c:v>42216</c:v>
                </c:pt>
                <c:pt idx="187">
                  <c:v>42247</c:v>
                </c:pt>
                <c:pt idx="188">
                  <c:v>42277</c:v>
                </c:pt>
                <c:pt idx="189">
                  <c:v>42308</c:v>
                </c:pt>
                <c:pt idx="190">
                  <c:v>42338</c:v>
                </c:pt>
                <c:pt idx="191">
                  <c:v>42369</c:v>
                </c:pt>
                <c:pt idx="192">
                  <c:v>42400</c:v>
                </c:pt>
                <c:pt idx="193">
                  <c:v>42429</c:v>
                </c:pt>
                <c:pt idx="194">
                  <c:v>42460</c:v>
                </c:pt>
                <c:pt idx="195">
                  <c:v>42490</c:v>
                </c:pt>
                <c:pt idx="196">
                  <c:v>42521</c:v>
                </c:pt>
                <c:pt idx="197">
                  <c:v>42551</c:v>
                </c:pt>
                <c:pt idx="198">
                  <c:v>42582</c:v>
                </c:pt>
                <c:pt idx="199">
                  <c:v>42613</c:v>
                </c:pt>
                <c:pt idx="200">
                  <c:v>42643</c:v>
                </c:pt>
                <c:pt idx="201">
                  <c:v>42674</c:v>
                </c:pt>
                <c:pt idx="202">
                  <c:v>42704</c:v>
                </c:pt>
                <c:pt idx="203">
                  <c:v>42735</c:v>
                </c:pt>
                <c:pt idx="204">
                  <c:v>42766</c:v>
                </c:pt>
                <c:pt idx="205">
                  <c:v>42794</c:v>
                </c:pt>
                <c:pt idx="206">
                  <c:v>42825</c:v>
                </c:pt>
                <c:pt idx="207">
                  <c:v>42855</c:v>
                </c:pt>
                <c:pt idx="208">
                  <c:v>42886</c:v>
                </c:pt>
                <c:pt idx="209">
                  <c:v>42916</c:v>
                </c:pt>
                <c:pt idx="210">
                  <c:v>42947</c:v>
                </c:pt>
                <c:pt idx="211">
                  <c:v>42978</c:v>
                </c:pt>
                <c:pt idx="212">
                  <c:v>43008</c:v>
                </c:pt>
                <c:pt idx="213">
                  <c:v>43039</c:v>
                </c:pt>
                <c:pt idx="214">
                  <c:v>43069</c:v>
                </c:pt>
                <c:pt idx="215">
                  <c:v>43100</c:v>
                </c:pt>
                <c:pt idx="216">
                  <c:v>43131</c:v>
                </c:pt>
                <c:pt idx="217">
                  <c:v>43159</c:v>
                </c:pt>
                <c:pt idx="218">
                  <c:v>43190</c:v>
                </c:pt>
                <c:pt idx="219">
                  <c:v>43220</c:v>
                </c:pt>
                <c:pt idx="220">
                  <c:v>43251</c:v>
                </c:pt>
                <c:pt idx="221">
                  <c:v>43281</c:v>
                </c:pt>
                <c:pt idx="222">
                  <c:v>43312</c:v>
                </c:pt>
                <c:pt idx="223">
                  <c:v>43343</c:v>
                </c:pt>
                <c:pt idx="224">
                  <c:v>43373</c:v>
                </c:pt>
                <c:pt idx="225">
                  <c:v>43404</c:v>
                </c:pt>
                <c:pt idx="226">
                  <c:v>43434</c:v>
                </c:pt>
                <c:pt idx="227">
                  <c:v>43465</c:v>
                </c:pt>
                <c:pt idx="228">
                  <c:v>43496</c:v>
                </c:pt>
                <c:pt idx="229">
                  <c:v>43524</c:v>
                </c:pt>
                <c:pt idx="230">
                  <c:v>43555</c:v>
                </c:pt>
                <c:pt idx="231">
                  <c:v>43585</c:v>
                </c:pt>
                <c:pt idx="232">
                  <c:v>43616</c:v>
                </c:pt>
                <c:pt idx="233">
                  <c:v>43646</c:v>
                </c:pt>
                <c:pt idx="234">
                  <c:v>43677</c:v>
                </c:pt>
                <c:pt idx="235">
                  <c:v>43708</c:v>
                </c:pt>
                <c:pt idx="236">
                  <c:v>43738</c:v>
                </c:pt>
                <c:pt idx="237">
                  <c:v>43769</c:v>
                </c:pt>
                <c:pt idx="238">
                  <c:v>43799</c:v>
                </c:pt>
                <c:pt idx="239">
                  <c:v>43830</c:v>
                </c:pt>
                <c:pt idx="240">
                  <c:v>43861</c:v>
                </c:pt>
                <c:pt idx="241">
                  <c:v>43890</c:v>
                </c:pt>
                <c:pt idx="242">
                  <c:v>43921</c:v>
                </c:pt>
                <c:pt idx="243">
                  <c:v>43951</c:v>
                </c:pt>
                <c:pt idx="244">
                  <c:v>43982</c:v>
                </c:pt>
                <c:pt idx="245">
                  <c:v>44012</c:v>
                </c:pt>
                <c:pt idx="246">
                  <c:v>44043</c:v>
                </c:pt>
                <c:pt idx="247">
                  <c:v>44074</c:v>
                </c:pt>
                <c:pt idx="248">
                  <c:v>44104</c:v>
                </c:pt>
                <c:pt idx="249">
                  <c:v>44135</c:v>
                </c:pt>
                <c:pt idx="250">
                  <c:v>44165</c:v>
                </c:pt>
                <c:pt idx="251">
                  <c:v>44196</c:v>
                </c:pt>
                <c:pt idx="252">
                  <c:v>44227</c:v>
                </c:pt>
                <c:pt idx="253">
                  <c:v>44255</c:v>
                </c:pt>
                <c:pt idx="254">
                  <c:v>44286</c:v>
                </c:pt>
                <c:pt idx="255">
                  <c:v>44316</c:v>
                </c:pt>
                <c:pt idx="256">
                  <c:v>44347</c:v>
                </c:pt>
                <c:pt idx="257">
                  <c:v>44377</c:v>
                </c:pt>
                <c:pt idx="258">
                  <c:v>44408</c:v>
                </c:pt>
                <c:pt idx="259">
                  <c:v>44439</c:v>
                </c:pt>
                <c:pt idx="260">
                  <c:v>44469</c:v>
                </c:pt>
                <c:pt idx="261">
                  <c:v>44500</c:v>
                </c:pt>
                <c:pt idx="262">
                  <c:v>44530</c:v>
                </c:pt>
                <c:pt idx="263">
                  <c:v>44561</c:v>
                </c:pt>
                <c:pt idx="264">
                  <c:v>44592</c:v>
                </c:pt>
                <c:pt idx="265">
                  <c:v>44620</c:v>
                </c:pt>
                <c:pt idx="266">
                  <c:v>44651</c:v>
                </c:pt>
                <c:pt idx="267">
                  <c:v>44681</c:v>
                </c:pt>
                <c:pt idx="268">
                  <c:v>44712</c:v>
                </c:pt>
                <c:pt idx="269">
                  <c:v>44742</c:v>
                </c:pt>
                <c:pt idx="270">
                  <c:v>44773</c:v>
                </c:pt>
                <c:pt idx="271">
                  <c:v>44804</c:v>
                </c:pt>
                <c:pt idx="272">
                  <c:v>44834</c:v>
                </c:pt>
                <c:pt idx="273">
                  <c:v>44865</c:v>
                </c:pt>
                <c:pt idx="274">
                  <c:v>44895</c:v>
                </c:pt>
                <c:pt idx="275">
                  <c:v>44926</c:v>
                </c:pt>
                <c:pt idx="276">
                  <c:v>44957</c:v>
                </c:pt>
                <c:pt idx="277">
                  <c:v>44985</c:v>
                </c:pt>
                <c:pt idx="278">
                  <c:v>45016</c:v>
                </c:pt>
                <c:pt idx="279">
                  <c:v>45046</c:v>
                </c:pt>
                <c:pt idx="280">
                  <c:v>45077</c:v>
                </c:pt>
                <c:pt idx="281">
                  <c:v>45107</c:v>
                </c:pt>
                <c:pt idx="282">
                  <c:v>45138</c:v>
                </c:pt>
              </c:numCache>
            </c:numRef>
          </c:cat>
          <c:val>
            <c:numRef>
              <c:f>data1!$D$457:$D$739</c:f>
              <c:numCache>
                <c:formatCode>_(* #,##0_);_(* \(#,##0\);_(* "-"??_);_(@_)</c:formatCode>
                <c:ptCount val="283"/>
                <c:pt idx="0">
                  <c:v>1739.88942262097</c:v>
                </c:pt>
                <c:pt idx="1">
                  <c:v>1710.42772584301</c:v>
                </c:pt>
                <c:pt idx="2">
                  <c:v>1556.16131626581</c:v>
                </c:pt>
                <c:pt idx="3">
                  <c:v>1717.6030875966201</c:v>
                </c:pt>
                <c:pt idx="4">
                  <c:v>1700.81886064119</c:v>
                </c:pt>
                <c:pt idx="5">
                  <c:v>1758.5685630661501</c:v>
                </c:pt>
                <c:pt idx="6">
                  <c:v>1755.54780601881</c:v>
                </c:pt>
                <c:pt idx="7">
                  <c:v>1763.7169422264001</c:v>
                </c:pt>
                <c:pt idx="8">
                  <c:v>1750.39988331976</c:v>
                </c:pt>
                <c:pt idx="9">
                  <c:v>1711.9956434834401</c:v>
                </c:pt>
                <c:pt idx="10">
                  <c:v>1710.5466196259399</c:v>
                </c:pt>
                <c:pt idx="11">
                  <c:v>1898.3666711958101</c:v>
                </c:pt>
                <c:pt idx="12">
                  <c:v>1668.2690101610999</c:v>
                </c:pt>
                <c:pt idx="13">
                  <c:v>1745.76529498069</c:v>
                </c:pt>
                <c:pt idx="14">
                  <c:v>1774.5045721629899</c:v>
                </c:pt>
                <c:pt idx="15">
                  <c:v>1790.4358395255999</c:v>
                </c:pt>
                <c:pt idx="16">
                  <c:v>1744.24005531281</c:v>
                </c:pt>
                <c:pt idx="17">
                  <c:v>1812.9204156072601</c:v>
                </c:pt>
                <c:pt idx="18">
                  <c:v>1782.8252391026899</c:v>
                </c:pt>
                <c:pt idx="19">
                  <c:v>1891.0588314552199</c:v>
                </c:pt>
                <c:pt idx="20">
                  <c:v>1919.79028571506</c:v>
                </c:pt>
                <c:pt idx="21">
                  <c:v>1712.1650032515699</c:v>
                </c:pt>
                <c:pt idx="22">
                  <c:v>1954.4446700443</c:v>
                </c:pt>
                <c:pt idx="23">
                  <c:v>1899.75767026883</c:v>
                </c:pt>
                <c:pt idx="24">
                  <c:v>2000.8625033506</c:v>
                </c:pt>
                <c:pt idx="25">
                  <c:v>1984.27179674135</c:v>
                </c:pt>
                <c:pt idx="26">
                  <c:v>1980.37272232691</c:v>
                </c:pt>
                <c:pt idx="27">
                  <c:v>1997.9614891850999</c:v>
                </c:pt>
                <c:pt idx="28">
                  <c:v>1939.45526250633</c:v>
                </c:pt>
                <c:pt idx="29">
                  <c:v>1934.2340317164201</c:v>
                </c:pt>
                <c:pt idx="30">
                  <c:v>1830.39592413061</c:v>
                </c:pt>
                <c:pt idx="31">
                  <c:v>1931.6504275951499</c:v>
                </c:pt>
                <c:pt idx="32">
                  <c:v>2009.7116934312301</c:v>
                </c:pt>
                <c:pt idx="33">
                  <c:v>2007.83183853214</c:v>
                </c:pt>
                <c:pt idx="34">
                  <c:v>2005.9554923743401</c:v>
                </c:pt>
                <c:pt idx="35">
                  <c:v>2017.2317689824799</c:v>
                </c:pt>
                <c:pt idx="36">
                  <c:v>2180.0798241602101</c:v>
                </c:pt>
                <c:pt idx="37">
                  <c:v>2058.3429670814899</c:v>
                </c:pt>
                <c:pt idx="38">
                  <c:v>2094.3357519094802</c:v>
                </c:pt>
                <c:pt idx="39">
                  <c:v>2148.7867027822899</c:v>
                </c:pt>
                <c:pt idx="40">
                  <c:v>2085.4673667534098</c:v>
                </c:pt>
                <c:pt idx="41">
                  <c:v>2125.2568157954702</c:v>
                </c:pt>
                <c:pt idx="42">
                  <c:v>2070.9785624166798</c:v>
                </c:pt>
                <c:pt idx="43">
                  <c:v>2124.3398002495001</c:v>
                </c:pt>
                <c:pt idx="44">
                  <c:v>2097.0496750431098</c:v>
                </c:pt>
                <c:pt idx="45">
                  <c:v>2114.68528008472</c:v>
                </c:pt>
                <c:pt idx="46">
                  <c:v>2175.6570576522399</c:v>
                </c:pt>
                <c:pt idx="47">
                  <c:v>2178.90974447185</c:v>
                </c:pt>
                <c:pt idx="48">
                  <c:v>2153.7863848821298</c:v>
                </c:pt>
                <c:pt idx="49">
                  <c:v>2196.7996384775101</c:v>
                </c:pt>
                <c:pt idx="50">
                  <c:v>2228.1254729351999</c:v>
                </c:pt>
                <c:pt idx="51">
                  <c:v>2052.0779630146098</c:v>
                </c:pt>
                <c:pt idx="52">
                  <c:v>2140.32242031029</c:v>
                </c:pt>
                <c:pt idx="53">
                  <c:v>2031.1340411871499</c:v>
                </c:pt>
                <c:pt idx="54">
                  <c:v>2140.8453790694898</c:v>
                </c:pt>
                <c:pt idx="55">
                  <c:v>2116.5931699539001</c:v>
                </c:pt>
                <c:pt idx="56">
                  <c:v>2071.1351060854699</c:v>
                </c:pt>
                <c:pt idx="57">
                  <c:v>2112.7675954644401</c:v>
                </c:pt>
                <c:pt idx="58">
                  <c:v>2134.0017484677901</c:v>
                </c:pt>
                <c:pt idx="59">
                  <c:v>2107.8644202678302</c:v>
                </c:pt>
                <c:pt idx="60">
                  <c:v>1992.6588164428299</c:v>
                </c:pt>
                <c:pt idx="61">
                  <c:v>2112.0001566258602</c:v>
                </c:pt>
                <c:pt idx="62">
                  <c:v>2103.69959312316</c:v>
                </c:pt>
                <c:pt idx="63">
                  <c:v>2111.3355833182</c:v>
                </c:pt>
                <c:pt idx="64">
                  <c:v>2203.3578031616198</c:v>
                </c:pt>
                <c:pt idx="65">
                  <c:v>2240.8666601188002</c:v>
                </c:pt>
                <c:pt idx="66">
                  <c:v>2279.4575475994402</c:v>
                </c:pt>
                <c:pt idx="67">
                  <c:v>2363.22756798512</c:v>
                </c:pt>
                <c:pt idx="68">
                  <c:v>2406.71849532644</c:v>
                </c:pt>
                <c:pt idx="69">
                  <c:v>2426.7869227291799</c:v>
                </c:pt>
                <c:pt idx="70">
                  <c:v>2439.3614526094302</c:v>
                </c:pt>
                <c:pt idx="71">
                  <c:v>2556.1551989417499</c:v>
                </c:pt>
                <c:pt idx="72">
                  <c:v>2641.9852785067801</c:v>
                </c:pt>
                <c:pt idx="73">
                  <c:v>2661.6672647077999</c:v>
                </c:pt>
                <c:pt idx="74">
                  <c:v>2798.00508989114</c:v>
                </c:pt>
                <c:pt idx="75">
                  <c:v>2861.1150554385899</c:v>
                </c:pt>
                <c:pt idx="76">
                  <c:v>2998.4556300941899</c:v>
                </c:pt>
                <c:pt idx="77">
                  <c:v>3071.6304079960701</c:v>
                </c:pt>
                <c:pt idx="78">
                  <c:v>3203.13949605365</c:v>
                </c:pt>
                <c:pt idx="79">
                  <c:v>3158.7466245640499</c:v>
                </c:pt>
                <c:pt idx="80">
                  <c:v>3253.9364221784399</c:v>
                </c:pt>
                <c:pt idx="81">
                  <c:v>3219.3175002251601</c:v>
                </c:pt>
                <c:pt idx="82">
                  <c:v>3155.6950572281598</c:v>
                </c:pt>
                <c:pt idx="83">
                  <c:v>3123.2503285654898</c:v>
                </c:pt>
                <c:pt idx="84">
                  <c:v>2953.8122097097498</c:v>
                </c:pt>
                <c:pt idx="85">
                  <c:v>2972.0554560222799</c:v>
                </c:pt>
                <c:pt idx="86">
                  <c:v>3021.46963645902</c:v>
                </c:pt>
                <c:pt idx="87">
                  <c:v>3049.23289071725</c:v>
                </c:pt>
                <c:pt idx="88">
                  <c:v>3240.24266497692</c:v>
                </c:pt>
                <c:pt idx="89">
                  <c:v>3180.12323773665</c:v>
                </c:pt>
                <c:pt idx="90">
                  <c:v>3230.6282573909498</c:v>
                </c:pt>
                <c:pt idx="91">
                  <c:v>3127.5713992449801</c:v>
                </c:pt>
                <c:pt idx="92">
                  <c:v>3218.9882997763998</c:v>
                </c:pt>
                <c:pt idx="93">
                  <c:v>3343.8487410111902</c:v>
                </c:pt>
                <c:pt idx="94">
                  <c:v>3196.4373476004398</c:v>
                </c:pt>
                <c:pt idx="95">
                  <c:v>3294.13980534856</c:v>
                </c:pt>
                <c:pt idx="96">
                  <c:v>3323.0387359234601</c:v>
                </c:pt>
                <c:pt idx="97">
                  <c:v>3013.9153920225899</c:v>
                </c:pt>
                <c:pt idx="98">
                  <c:v>3084.6362490679198</c:v>
                </c:pt>
                <c:pt idx="99">
                  <c:v>3134.9925657686799</c:v>
                </c:pt>
                <c:pt idx="100">
                  <c:v>3104.0162466295401</c:v>
                </c:pt>
                <c:pt idx="101">
                  <c:v>3151.4734788381202</c:v>
                </c:pt>
                <c:pt idx="102">
                  <c:v>3040.59130107383</c:v>
                </c:pt>
                <c:pt idx="103">
                  <c:v>2844.9595258192298</c:v>
                </c:pt>
                <c:pt idx="104">
                  <c:v>2974.3843256292598</c:v>
                </c:pt>
                <c:pt idx="105">
                  <c:v>2945.77150993843</c:v>
                </c:pt>
                <c:pt idx="106">
                  <c:v>2985.3518623815498</c:v>
                </c:pt>
                <c:pt idx="107">
                  <c:v>2878.2683349058798</c:v>
                </c:pt>
                <c:pt idx="108">
                  <c:v>2866.9353800123999</c:v>
                </c:pt>
                <c:pt idx="109">
                  <c:v>2856.9406320214198</c:v>
                </c:pt>
                <c:pt idx="110">
                  <c:v>2726.6921109508198</c:v>
                </c:pt>
                <c:pt idx="111">
                  <c:v>2687.1364849445799</c:v>
                </c:pt>
                <c:pt idx="112">
                  <c:v>2636.9542408671</c:v>
                </c:pt>
                <c:pt idx="113">
                  <c:v>2588.02822050039</c:v>
                </c:pt>
                <c:pt idx="114">
                  <c:v>2651.01554062375</c:v>
                </c:pt>
                <c:pt idx="115">
                  <c:v>2647.1312144212002</c:v>
                </c:pt>
                <c:pt idx="116">
                  <c:v>2573.2338080279501</c:v>
                </c:pt>
                <c:pt idx="117">
                  <c:v>2517.83848653521</c:v>
                </c:pt>
                <c:pt idx="118">
                  <c:v>2563.1808919437499</c:v>
                </c:pt>
                <c:pt idx="119">
                  <c:v>2549.9487529774601</c:v>
                </c:pt>
                <c:pt idx="120">
                  <c:v>2595.4452872082002</c:v>
                </c:pt>
                <c:pt idx="121">
                  <c:v>2658.1059360199301</c:v>
                </c:pt>
                <c:pt idx="122">
                  <c:v>2758.27541725527</c:v>
                </c:pt>
                <c:pt idx="123">
                  <c:v>2801.4827183464799</c:v>
                </c:pt>
                <c:pt idx="124">
                  <c:v>2734.2588254009502</c:v>
                </c:pt>
                <c:pt idx="125">
                  <c:v>2731.2770149930402</c:v>
                </c:pt>
                <c:pt idx="126">
                  <c:v>2727.03032315059</c:v>
                </c:pt>
                <c:pt idx="127">
                  <c:v>2835.5391300383699</c:v>
                </c:pt>
                <c:pt idx="128">
                  <c:v>2827.6219411409702</c:v>
                </c:pt>
                <c:pt idx="129">
                  <c:v>2796.4925482861499</c:v>
                </c:pt>
                <c:pt idx="130">
                  <c:v>2754.1629976179902</c:v>
                </c:pt>
                <c:pt idx="131">
                  <c:v>2834.4923906487602</c:v>
                </c:pt>
                <c:pt idx="132">
                  <c:v>2758.3393428907202</c:v>
                </c:pt>
                <c:pt idx="133">
                  <c:v>2699.9658720202401</c:v>
                </c:pt>
                <c:pt idx="134">
                  <c:v>2726.6921109508198</c:v>
                </c:pt>
                <c:pt idx="135">
                  <c:v>2629.9633682436302</c:v>
                </c:pt>
                <c:pt idx="136">
                  <c:v>2636.9542408671</c:v>
                </c:pt>
                <c:pt idx="137">
                  <c:v>2654.8776579302898</c:v>
                </c:pt>
                <c:pt idx="138">
                  <c:v>2536.9933668334802</c:v>
                </c:pt>
                <c:pt idx="139">
                  <c:v>2486.9844861466099</c:v>
                </c:pt>
                <c:pt idx="140">
                  <c:v>2436.2555825055501</c:v>
                </c:pt>
                <c:pt idx="141">
                  <c:v>2378.51145565975</c:v>
                </c:pt>
                <c:pt idx="142">
                  <c:v>2342.0437169525298</c:v>
                </c:pt>
                <c:pt idx="143">
                  <c:v>2221.62917104903</c:v>
                </c:pt>
                <c:pt idx="144">
                  <c:v>2318.3573428773602</c:v>
                </c:pt>
                <c:pt idx="145">
                  <c:v>2315.64083412938</c:v>
                </c:pt>
                <c:pt idx="146">
                  <c:v>2162.8708302630998</c:v>
                </c:pt>
                <c:pt idx="147">
                  <c:v>2079.4313550776001</c:v>
                </c:pt>
                <c:pt idx="148">
                  <c:v>2037.4807565680201</c:v>
                </c:pt>
                <c:pt idx="149">
                  <c:v>1959.1877068526101</c:v>
                </c:pt>
                <c:pt idx="150">
                  <c:v>1930.3130814917899</c:v>
                </c:pt>
                <c:pt idx="151">
                  <c:v>1972.02939950582</c:v>
                </c:pt>
                <c:pt idx="152">
                  <c:v>1800.5810407328599</c:v>
                </c:pt>
                <c:pt idx="153">
                  <c:v>1826.3085481416299</c:v>
                </c:pt>
                <c:pt idx="154">
                  <c:v>1809.6111639282899</c:v>
                </c:pt>
                <c:pt idx="155">
                  <c:v>1836.6962826818301</c:v>
                </c:pt>
                <c:pt idx="156">
                  <c:v>1761.0599046856901</c:v>
                </c:pt>
                <c:pt idx="157">
                  <c:v>1836.92662322763</c:v>
                </c:pt>
                <c:pt idx="158">
                  <c:v>1809.53054611121</c:v>
                </c:pt>
                <c:pt idx="159">
                  <c:v>1821.88710467808</c:v>
                </c:pt>
                <c:pt idx="160">
                  <c:v>1785.13222249767</c:v>
                </c:pt>
                <c:pt idx="161">
                  <c:v>1800.5867972502499</c:v>
                </c:pt>
                <c:pt idx="162">
                  <c:v>1818.9488652518801</c:v>
                </c:pt>
                <c:pt idx="163">
                  <c:v>1823.8957356931801</c:v>
                </c:pt>
                <c:pt idx="164">
                  <c:v>1829.1616921730599</c:v>
                </c:pt>
                <c:pt idx="165">
                  <c:v>1826.3085481416299</c:v>
                </c:pt>
                <c:pt idx="166">
                  <c:v>1870.9539152478901</c:v>
                </c:pt>
                <c:pt idx="167">
                  <c:v>1870.92043701751</c:v>
                </c:pt>
                <c:pt idx="168">
                  <c:v>1861.37344356019</c:v>
                </c:pt>
                <c:pt idx="169">
                  <c:v>1836.92662322763</c:v>
                </c:pt>
                <c:pt idx="170">
                  <c:v>1820.23782744915</c:v>
                </c:pt>
                <c:pt idx="171">
                  <c:v>1869.5804843817</c:v>
                </c:pt>
                <c:pt idx="172">
                  <c:v>1869.2484005211199</c:v>
                </c:pt>
                <c:pt idx="173">
                  <c:v>1912.5403804989701</c:v>
                </c:pt>
                <c:pt idx="174">
                  <c:v>1921.03273013847</c:v>
                </c:pt>
                <c:pt idx="175">
                  <c:v>1916.47927557608</c:v>
                </c:pt>
                <c:pt idx="176">
                  <c:v>1924.4305303070801</c:v>
                </c:pt>
                <c:pt idx="177">
                  <c:v>1944.1349060862501</c:v>
                </c:pt>
                <c:pt idx="178">
                  <c:v>1891.4014990210901</c:v>
                </c:pt>
                <c:pt idx="179">
                  <c:v>1870.92043701751</c:v>
                </c:pt>
                <c:pt idx="180">
                  <c:v>1861.37344356019</c:v>
                </c:pt>
                <c:pt idx="181">
                  <c:v>1848.0595118532499</c:v>
                </c:pt>
                <c:pt idx="182">
                  <c:v>1873.77423413883</c:v>
                </c:pt>
                <c:pt idx="183">
                  <c:v>1869.5804843817</c:v>
                </c:pt>
                <c:pt idx="184">
                  <c:v>1897.28712652894</c:v>
                </c:pt>
                <c:pt idx="185">
                  <c:v>1865.8930541453401</c:v>
                </c:pt>
                <c:pt idx="186">
                  <c:v>1846.7899193118601</c:v>
                </c:pt>
                <c:pt idx="187">
                  <c:v>1860.92915164634</c:v>
                </c:pt>
                <c:pt idx="188">
                  <c:v>1848.2154597998699</c:v>
                </c:pt>
                <c:pt idx="189">
                  <c:v>1836.12741130368</c:v>
                </c:pt>
                <c:pt idx="190">
                  <c:v>1850.5063314746899</c:v>
                </c:pt>
                <c:pt idx="191">
                  <c:v>1768.24797401045</c:v>
                </c:pt>
                <c:pt idx="192">
                  <c:v>1805.6436997410201</c:v>
                </c:pt>
                <c:pt idx="193">
                  <c:v>1825.7937346020101</c:v>
                </c:pt>
                <c:pt idx="194">
                  <c:v>1841.65239012502</c:v>
                </c:pt>
                <c:pt idx="195">
                  <c:v>1783.7324009151901</c:v>
                </c:pt>
                <c:pt idx="196">
                  <c:v>1766.43973849246</c:v>
                </c:pt>
                <c:pt idx="197">
                  <c:v>1753.9394708966199</c:v>
                </c:pt>
                <c:pt idx="198">
                  <c:v>1726.1453517186201</c:v>
                </c:pt>
                <c:pt idx="199">
                  <c:v>1647.9870099156601</c:v>
                </c:pt>
                <c:pt idx="200">
                  <c:v>1705.31220259885</c:v>
                </c:pt>
                <c:pt idx="201">
                  <c:v>1747.7576428452201</c:v>
                </c:pt>
                <c:pt idx="202">
                  <c:v>1666.4780775158799</c:v>
                </c:pt>
                <c:pt idx="203">
                  <c:v>1654.1674595581701</c:v>
                </c:pt>
                <c:pt idx="204">
                  <c:v>1719.24461068645</c:v>
                </c:pt>
                <c:pt idx="205">
                  <c:v>1689.18803460911</c:v>
                </c:pt>
                <c:pt idx="206">
                  <c:v>1698.8731757252599</c:v>
                </c:pt>
                <c:pt idx="207">
                  <c:v>1666.5432472344401</c:v>
                </c:pt>
                <c:pt idx="208">
                  <c:v>1624.21100746262</c:v>
                </c:pt>
                <c:pt idx="209">
                  <c:v>1573.2202561598499</c:v>
                </c:pt>
                <c:pt idx="210">
                  <c:v>1556.0624290241799</c:v>
                </c:pt>
                <c:pt idx="211">
                  <c:v>1536.0209658184101</c:v>
                </c:pt>
                <c:pt idx="212">
                  <c:v>1538.14944492269</c:v>
                </c:pt>
                <c:pt idx="213">
                  <c:v>1515.6947429776901</c:v>
                </c:pt>
                <c:pt idx="214">
                  <c:v>1495.1890148263201</c:v>
                </c:pt>
                <c:pt idx="215">
                  <c:v>1552.0244311624001</c:v>
                </c:pt>
                <c:pt idx="216">
                  <c:v>1586.4585879272299</c:v>
                </c:pt>
                <c:pt idx="217">
                  <c:v>1595.8132817019</c:v>
                </c:pt>
                <c:pt idx="218">
                  <c:v>1589.63227730738</c:v>
                </c:pt>
                <c:pt idx="219">
                  <c:v>1578.71362189264</c:v>
                </c:pt>
                <c:pt idx="220">
                  <c:v>1558.9965025752799</c:v>
                </c:pt>
                <c:pt idx="221">
                  <c:v>1562.3349499717699</c:v>
                </c:pt>
                <c:pt idx="222">
                  <c:v>1539.85625779663</c:v>
                </c:pt>
                <c:pt idx="223">
                  <c:v>1541.51563415126</c:v>
                </c:pt>
                <c:pt idx="224">
                  <c:v>1525.4715044995801</c:v>
                </c:pt>
                <c:pt idx="225">
                  <c:v>1516.8617706104999</c:v>
                </c:pt>
                <c:pt idx="226">
                  <c:v>1531.0203945666301</c:v>
                </c:pt>
                <c:pt idx="227">
                  <c:v>1611.14501420394</c:v>
                </c:pt>
                <c:pt idx="228">
                  <c:v>1647.5187256126201</c:v>
                </c:pt>
                <c:pt idx="229">
                  <c:v>1642.70495600712</c:v>
                </c:pt>
                <c:pt idx="230">
                  <c:v>1621.7504690068899</c:v>
                </c:pt>
                <c:pt idx="231">
                  <c:v>1609.3748067711099</c:v>
                </c:pt>
                <c:pt idx="232">
                  <c:v>1587.8637450224801</c:v>
                </c:pt>
                <c:pt idx="233">
                  <c:v>1543.73939779546</c:v>
                </c:pt>
                <c:pt idx="234">
                  <c:v>1510.4633266911101</c:v>
                </c:pt>
                <c:pt idx="235">
                  <c:v>1467.5994097319799</c:v>
                </c:pt>
                <c:pt idx="236">
                  <c:v>1471.70840513793</c:v>
                </c:pt>
                <c:pt idx="237">
                  <c:v>1451.4821140301101</c:v>
                </c:pt>
                <c:pt idx="238">
                  <c:v>1449.1207390531899</c:v>
                </c:pt>
                <c:pt idx="239">
                  <c:v>1454.0172526098299</c:v>
                </c:pt>
                <c:pt idx="240">
                  <c:v>1453.37159014861</c:v>
                </c:pt>
                <c:pt idx="241">
                  <c:v>1473.4297520473499</c:v>
                </c:pt>
                <c:pt idx="242">
                  <c:v>1443.6074801960301</c:v>
                </c:pt>
                <c:pt idx="243">
                  <c:v>1290.9786501450001</c:v>
                </c:pt>
                <c:pt idx="244">
                  <c:v>1278.5792514602399</c:v>
                </c:pt>
                <c:pt idx="245">
                  <c:v>1215.9493409173999</c:v>
                </c:pt>
                <c:pt idx="246">
                  <c:v>1173.2263030937399</c:v>
                </c:pt>
                <c:pt idx="247">
                  <c:v>1156.59070225605</c:v>
                </c:pt>
                <c:pt idx="248">
                  <c:v>1133.5022598102501</c:v>
                </c:pt>
                <c:pt idx="249">
                  <c:v>1117.2321166100701</c:v>
                </c:pt>
                <c:pt idx="250">
                  <c:v>1077.77574334519</c:v>
                </c:pt>
                <c:pt idx="251">
                  <c:v>1055.7448586692699</c:v>
                </c:pt>
                <c:pt idx="252">
                  <c:v>1021.70388132199</c:v>
                </c:pt>
                <c:pt idx="253">
                  <c:v>994.65323023279302</c:v>
                </c:pt>
                <c:pt idx="254">
                  <c:v>979.95504425588604</c:v>
                </c:pt>
                <c:pt idx="255">
                  <c:v>981.26595488220096</c:v>
                </c:pt>
                <c:pt idx="256">
                  <c:v>978.026083255603</c:v>
                </c:pt>
                <c:pt idx="257">
                  <c:v>962.76079174450899</c:v>
                </c:pt>
                <c:pt idx="258">
                  <c:v>1018.64934865316</c:v>
                </c:pt>
                <c:pt idx="259">
                  <c:v>1011.13538532972</c:v>
                </c:pt>
                <c:pt idx="260">
                  <c:v>1005.69566100866</c:v>
                </c:pt>
                <c:pt idx="261">
                  <c:v>994.38513375191906</c:v>
                </c:pt>
                <c:pt idx="262">
                  <c:v>956.75744349622801</c:v>
                </c:pt>
                <c:pt idx="263">
                  <c:v>911.19365087297899</c:v>
                </c:pt>
                <c:pt idx="264">
                  <c:v>870.39772292353098</c:v>
                </c:pt>
                <c:pt idx="265">
                  <c:v>846.63354283317096</c:v>
                </c:pt>
                <c:pt idx="266">
                  <c:v>891.45831578918296</c:v>
                </c:pt>
                <c:pt idx="267">
                  <c:v>911.60471129560301</c:v>
                </c:pt>
                <c:pt idx="268">
                  <c:v>959.59170517414896</c:v>
                </c:pt>
                <c:pt idx="269">
                  <c:v>1008.59412301393</c:v>
                </c:pt>
                <c:pt idx="270">
                  <c:v>1044.94225797443</c:v>
                </c:pt>
                <c:pt idx="271">
                  <c:v>1038.2833038802801</c:v>
                </c:pt>
                <c:pt idx="272">
                  <c:v>1015.82674218923</c:v>
                </c:pt>
                <c:pt idx="273">
                  <c:v>1002.64638423341</c:v>
                </c:pt>
                <c:pt idx="274">
                  <c:v>995.817511912805</c:v>
                </c:pt>
                <c:pt idx="275">
                  <c:v>1018.77078072078</c:v>
                </c:pt>
                <c:pt idx="276">
                  <c:v>1024.10809017868</c:v>
                </c:pt>
                <c:pt idx="277">
                  <c:v>984.278365108706</c:v>
                </c:pt>
                <c:pt idx="278">
                  <c:v>946.26863515241405</c:v>
                </c:pt>
                <c:pt idx="279" formatCode="General">
                  <c:v>911.81945382722995</c:v>
                </c:pt>
                <c:pt idx="280" formatCode="General">
                  <c:v>893.91155514725801</c:v>
                </c:pt>
                <c:pt idx="281" formatCode="General">
                  <c:v>863.39106543692196</c:v>
                </c:pt>
                <c:pt idx="282" formatCode="General">
                  <c:v>882.47920552614596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96-4AF8-986B-7EBBA815A7F3}"/>
            </c:ext>
          </c:extLst>
        </c:ser>
        <c:ser>
          <c:idx val="0"/>
          <c:order val="1"/>
          <c:tx>
            <c:strRef>
              <c:f>data1!$B$4</c:f>
              <c:strCache>
                <c:ptCount val="1"/>
                <c:pt idx="0">
                  <c:v>New home sales: Single-family houses for sale, (Ths. #, SA)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cat>
            <c:numRef>
              <c:f>data1!$A$457:$A$739</c:f>
              <c:numCache>
                <c:formatCode>d\-mmm\-yy</c:formatCode>
                <c:ptCount val="283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36646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36799</c:v>
                </c:pt>
                <c:pt idx="9">
                  <c:v>36830</c:v>
                </c:pt>
                <c:pt idx="10">
                  <c:v>36860</c:v>
                </c:pt>
                <c:pt idx="11">
                  <c:v>36891</c:v>
                </c:pt>
                <c:pt idx="12">
                  <c:v>36922</c:v>
                </c:pt>
                <c:pt idx="13">
                  <c:v>36950</c:v>
                </c:pt>
                <c:pt idx="14">
                  <c:v>36981</c:v>
                </c:pt>
                <c:pt idx="15">
                  <c:v>37011</c:v>
                </c:pt>
                <c:pt idx="16">
                  <c:v>37042</c:v>
                </c:pt>
                <c:pt idx="17">
                  <c:v>37072</c:v>
                </c:pt>
                <c:pt idx="18">
                  <c:v>37103</c:v>
                </c:pt>
                <c:pt idx="19">
                  <c:v>37134</c:v>
                </c:pt>
                <c:pt idx="20">
                  <c:v>37164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37346</c:v>
                </c:pt>
                <c:pt idx="27">
                  <c:v>37376</c:v>
                </c:pt>
                <c:pt idx="28">
                  <c:v>37407</c:v>
                </c:pt>
                <c:pt idx="29">
                  <c:v>37437</c:v>
                </c:pt>
                <c:pt idx="30">
                  <c:v>37468</c:v>
                </c:pt>
                <c:pt idx="31">
                  <c:v>37499</c:v>
                </c:pt>
                <c:pt idx="32">
                  <c:v>37529</c:v>
                </c:pt>
                <c:pt idx="33">
                  <c:v>37560</c:v>
                </c:pt>
                <c:pt idx="34">
                  <c:v>37590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37772</c:v>
                </c:pt>
                <c:pt idx="41">
                  <c:v>37802</c:v>
                </c:pt>
                <c:pt idx="42">
                  <c:v>37833</c:v>
                </c:pt>
                <c:pt idx="43">
                  <c:v>37864</c:v>
                </c:pt>
                <c:pt idx="44">
                  <c:v>37894</c:v>
                </c:pt>
                <c:pt idx="45">
                  <c:v>37925</c:v>
                </c:pt>
                <c:pt idx="46">
                  <c:v>37955</c:v>
                </c:pt>
                <c:pt idx="47">
                  <c:v>37986</c:v>
                </c:pt>
                <c:pt idx="48">
                  <c:v>38017</c:v>
                </c:pt>
                <c:pt idx="49">
                  <c:v>38046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38199</c:v>
                </c:pt>
                <c:pt idx="55">
                  <c:v>38230</c:v>
                </c:pt>
                <c:pt idx="56">
                  <c:v>38260</c:v>
                </c:pt>
                <c:pt idx="57">
                  <c:v>38291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38472</c:v>
                </c:pt>
                <c:pt idx="64">
                  <c:v>38503</c:v>
                </c:pt>
                <c:pt idx="65">
                  <c:v>38533</c:v>
                </c:pt>
                <c:pt idx="66">
                  <c:v>38564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38717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38837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38990</c:v>
                </c:pt>
                <c:pt idx="81">
                  <c:v>39021</c:v>
                </c:pt>
                <c:pt idx="82">
                  <c:v>39051</c:v>
                </c:pt>
                <c:pt idx="83">
                  <c:v>39082</c:v>
                </c:pt>
                <c:pt idx="84">
                  <c:v>39113</c:v>
                </c:pt>
                <c:pt idx="85">
                  <c:v>39141</c:v>
                </c:pt>
                <c:pt idx="86">
                  <c:v>39172</c:v>
                </c:pt>
                <c:pt idx="87">
                  <c:v>39202</c:v>
                </c:pt>
                <c:pt idx="88">
                  <c:v>39233</c:v>
                </c:pt>
                <c:pt idx="89">
                  <c:v>39263</c:v>
                </c:pt>
                <c:pt idx="90">
                  <c:v>39294</c:v>
                </c:pt>
                <c:pt idx="91">
                  <c:v>39325</c:v>
                </c:pt>
                <c:pt idx="92">
                  <c:v>39355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39599</c:v>
                </c:pt>
                <c:pt idx="101">
                  <c:v>39629</c:v>
                </c:pt>
                <c:pt idx="102">
                  <c:v>39660</c:v>
                </c:pt>
                <c:pt idx="103">
                  <c:v>39691</c:v>
                </c:pt>
                <c:pt idx="104">
                  <c:v>39721</c:v>
                </c:pt>
                <c:pt idx="105">
                  <c:v>39752</c:v>
                </c:pt>
                <c:pt idx="106">
                  <c:v>39782</c:v>
                </c:pt>
                <c:pt idx="107">
                  <c:v>39813</c:v>
                </c:pt>
                <c:pt idx="108">
                  <c:v>39844</c:v>
                </c:pt>
                <c:pt idx="109">
                  <c:v>39872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 formatCode="d\-mmm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  <c:pt idx="179">
                  <c:v>42004</c:v>
                </c:pt>
                <c:pt idx="180">
                  <c:v>42035</c:v>
                </c:pt>
                <c:pt idx="181">
                  <c:v>42063</c:v>
                </c:pt>
                <c:pt idx="182">
                  <c:v>42094</c:v>
                </c:pt>
                <c:pt idx="183">
                  <c:v>42124</c:v>
                </c:pt>
                <c:pt idx="184">
                  <c:v>42155</c:v>
                </c:pt>
                <c:pt idx="185">
                  <c:v>42185</c:v>
                </c:pt>
                <c:pt idx="186">
                  <c:v>42216</c:v>
                </c:pt>
                <c:pt idx="187">
                  <c:v>42247</c:v>
                </c:pt>
                <c:pt idx="188">
                  <c:v>42277</c:v>
                </c:pt>
                <c:pt idx="189">
                  <c:v>42308</c:v>
                </c:pt>
                <c:pt idx="190">
                  <c:v>42338</c:v>
                </c:pt>
                <c:pt idx="191">
                  <c:v>42369</c:v>
                </c:pt>
                <c:pt idx="192">
                  <c:v>42400</c:v>
                </c:pt>
                <c:pt idx="193">
                  <c:v>42429</c:v>
                </c:pt>
                <c:pt idx="194">
                  <c:v>42460</c:v>
                </c:pt>
                <c:pt idx="195">
                  <c:v>42490</c:v>
                </c:pt>
                <c:pt idx="196">
                  <c:v>42521</c:v>
                </c:pt>
                <c:pt idx="197">
                  <c:v>42551</c:v>
                </c:pt>
                <c:pt idx="198">
                  <c:v>42582</c:v>
                </c:pt>
                <c:pt idx="199">
                  <c:v>42613</c:v>
                </c:pt>
                <c:pt idx="200">
                  <c:v>42643</c:v>
                </c:pt>
                <c:pt idx="201">
                  <c:v>42674</c:v>
                </c:pt>
                <c:pt idx="202">
                  <c:v>42704</c:v>
                </c:pt>
                <c:pt idx="203">
                  <c:v>42735</c:v>
                </c:pt>
                <c:pt idx="204">
                  <c:v>42766</c:v>
                </c:pt>
                <c:pt idx="205">
                  <c:v>42794</c:v>
                </c:pt>
                <c:pt idx="206">
                  <c:v>42825</c:v>
                </c:pt>
                <c:pt idx="207">
                  <c:v>42855</c:v>
                </c:pt>
                <c:pt idx="208">
                  <c:v>42886</c:v>
                </c:pt>
                <c:pt idx="209">
                  <c:v>42916</c:v>
                </c:pt>
                <c:pt idx="210">
                  <c:v>42947</c:v>
                </c:pt>
                <c:pt idx="211">
                  <c:v>42978</c:v>
                </c:pt>
                <c:pt idx="212">
                  <c:v>43008</c:v>
                </c:pt>
                <c:pt idx="213">
                  <c:v>43039</c:v>
                </c:pt>
                <c:pt idx="214">
                  <c:v>43069</c:v>
                </c:pt>
                <c:pt idx="215">
                  <c:v>43100</c:v>
                </c:pt>
                <c:pt idx="216">
                  <c:v>43131</c:v>
                </c:pt>
                <c:pt idx="217">
                  <c:v>43159</c:v>
                </c:pt>
                <c:pt idx="218">
                  <c:v>43190</c:v>
                </c:pt>
                <c:pt idx="219">
                  <c:v>43220</c:v>
                </c:pt>
                <c:pt idx="220">
                  <c:v>43251</c:v>
                </c:pt>
                <c:pt idx="221">
                  <c:v>43281</c:v>
                </c:pt>
                <c:pt idx="222">
                  <c:v>43312</c:v>
                </c:pt>
                <c:pt idx="223">
                  <c:v>43343</c:v>
                </c:pt>
                <c:pt idx="224">
                  <c:v>43373</c:v>
                </c:pt>
                <c:pt idx="225">
                  <c:v>43404</c:v>
                </c:pt>
                <c:pt idx="226">
                  <c:v>43434</c:v>
                </c:pt>
                <c:pt idx="227">
                  <c:v>43465</c:v>
                </c:pt>
                <c:pt idx="228">
                  <c:v>43496</c:v>
                </c:pt>
                <c:pt idx="229">
                  <c:v>43524</c:v>
                </c:pt>
                <c:pt idx="230">
                  <c:v>43555</c:v>
                </c:pt>
                <c:pt idx="231">
                  <c:v>43585</c:v>
                </c:pt>
                <c:pt idx="232">
                  <c:v>43616</c:v>
                </c:pt>
                <c:pt idx="233">
                  <c:v>43646</c:v>
                </c:pt>
                <c:pt idx="234">
                  <c:v>43677</c:v>
                </c:pt>
                <c:pt idx="235">
                  <c:v>43708</c:v>
                </c:pt>
                <c:pt idx="236">
                  <c:v>43738</c:v>
                </c:pt>
                <c:pt idx="237">
                  <c:v>43769</c:v>
                </c:pt>
                <c:pt idx="238">
                  <c:v>43799</c:v>
                </c:pt>
                <c:pt idx="239">
                  <c:v>43830</c:v>
                </c:pt>
                <c:pt idx="240">
                  <c:v>43861</c:v>
                </c:pt>
                <c:pt idx="241">
                  <c:v>43890</c:v>
                </c:pt>
                <c:pt idx="242">
                  <c:v>43921</c:v>
                </c:pt>
                <c:pt idx="243">
                  <c:v>43951</c:v>
                </c:pt>
                <c:pt idx="244">
                  <c:v>43982</c:v>
                </c:pt>
                <c:pt idx="245">
                  <c:v>44012</c:v>
                </c:pt>
                <c:pt idx="246">
                  <c:v>44043</c:v>
                </c:pt>
                <c:pt idx="247">
                  <c:v>44074</c:v>
                </c:pt>
                <c:pt idx="248">
                  <c:v>44104</c:v>
                </c:pt>
                <c:pt idx="249">
                  <c:v>44135</c:v>
                </c:pt>
                <c:pt idx="250">
                  <c:v>44165</c:v>
                </c:pt>
                <c:pt idx="251">
                  <c:v>44196</c:v>
                </c:pt>
                <c:pt idx="252">
                  <c:v>44227</c:v>
                </c:pt>
                <c:pt idx="253">
                  <c:v>44255</c:v>
                </c:pt>
                <c:pt idx="254">
                  <c:v>44286</c:v>
                </c:pt>
                <c:pt idx="255">
                  <c:v>44316</c:v>
                </c:pt>
                <c:pt idx="256">
                  <c:v>44347</c:v>
                </c:pt>
                <c:pt idx="257">
                  <c:v>44377</c:v>
                </c:pt>
                <c:pt idx="258">
                  <c:v>44408</c:v>
                </c:pt>
                <c:pt idx="259">
                  <c:v>44439</c:v>
                </c:pt>
                <c:pt idx="260">
                  <c:v>44469</c:v>
                </c:pt>
                <c:pt idx="261">
                  <c:v>44500</c:v>
                </c:pt>
                <c:pt idx="262">
                  <c:v>44530</c:v>
                </c:pt>
                <c:pt idx="263">
                  <c:v>44561</c:v>
                </c:pt>
                <c:pt idx="264">
                  <c:v>44592</c:v>
                </c:pt>
                <c:pt idx="265">
                  <c:v>44620</c:v>
                </c:pt>
                <c:pt idx="266">
                  <c:v>44651</c:v>
                </c:pt>
                <c:pt idx="267">
                  <c:v>44681</c:v>
                </c:pt>
                <c:pt idx="268">
                  <c:v>44712</c:v>
                </c:pt>
                <c:pt idx="269">
                  <c:v>44742</c:v>
                </c:pt>
                <c:pt idx="270">
                  <c:v>44773</c:v>
                </c:pt>
                <c:pt idx="271">
                  <c:v>44804</c:v>
                </c:pt>
                <c:pt idx="272">
                  <c:v>44834</c:v>
                </c:pt>
                <c:pt idx="273">
                  <c:v>44865</c:v>
                </c:pt>
                <c:pt idx="274">
                  <c:v>44895</c:v>
                </c:pt>
                <c:pt idx="275">
                  <c:v>44926</c:v>
                </c:pt>
                <c:pt idx="276">
                  <c:v>44957</c:v>
                </c:pt>
                <c:pt idx="277">
                  <c:v>44985</c:v>
                </c:pt>
                <c:pt idx="278">
                  <c:v>45016</c:v>
                </c:pt>
                <c:pt idx="279">
                  <c:v>45046</c:v>
                </c:pt>
                <c:pt idx="280">
                  <c:v>45077</c:v>
                </c:pt>
                <c:pt idx="281">
                  <c:v>45107</c:v>
                </c:pt>
                <c:pt idx="282">
                  <c:v>45138</c:v>
                </c:pt>
              </c:numCache>
            </c:numRef>
          </c:cat>
          <c:val>
            <c:numRef>
              <c:f>data1!$B$457:$B$739</c:f>
              <c:numCache>
                <c:formatCode>General</c:formatCode>
                <c:ptCount val="283"/>
                <c:pt idx="0">
                  <c:v>311</c:v>
                </c:pt>
                <c:pt idx="1">
                  <c:v>299</c:v>
                </c:pt>
                <c:pt idx="2">
                  <c:v>313</c:v>
                </c:pt>
                <c:pt idx="3">
                  <c:v>305</c:v>
                </c:pt>
                <c:pt idx="4">
                  <c:v>305</c:v>
                </c:pt>
                <c:pt idx="5">
                  <c:v>306</c:v>
                </c:pt>
                <c:pt idx="6">
                  <c:v>303</c:v>
                </c:pt>
                <c:pt idx="7">
                  <c:v>302</c:v>
                </c:pt>
                <c:pt idx="8">
                  <c:v>300</c:v>
                </c:pt>
                <c:pt idx="9">
                  <c:v>301</c:v>
                </c:pt>
                <c:pt idx="10">
                  <c:v>305</c:v>
                </c:pt>
                <c:pt idx="11">
                  <c:v>298</c:v>
                </c:pt>
                <c:pt idx="12">
                  <c:v>296</c:v>
                </c:pt>
                <c:pt idx="13">
                  <c:v>296</c:v>
                </c:pt>
                <c:pt idx="14">
                  <c:v>292</c:v>
                </c:pt>
                <c:pt idx="15">
                  <c:v>294</c:v>
                </c:pt>
                <c:pt idx="16">
                  <c:v>295</c:v>
                </c:pt>
                <c:pt idx="17">
                  <c:v>301</c:v>
                </c:pt>
                <c:pt idx="18">
                  <c:v>305</c:v>
                </c:pt>
                <c:pt idx="19">
                  <c:v>308</c:v>
                </c:pt>
                <c:pt idx="20">
                  <c:v>310</c:v>
                </c:pt>
                <c:pt idx="21">
                  <c:v>308</c:v>
                </c:pt>
                <c:pt idx="22">
                  <c:v>308</c:v>
                </c:pt>
                <c:pt idx="23">
                  <c:v>308</c:v>
                </c:pt>
                <c:pt idx="24">
                  <c:v>310</c:v>
                </c:pt>
                <c:pt idx="25">
                  <c:v>313</c:v>
                </c:pt>
                <c:pt idx="26">
                  <c:v>316</c:v>
                </c:pt>
                <c:pt idx="27">
                  <c:v>324</c:v>
                </c:pt>
                <c:pt idx="28">
                  <c:v>327</c:v>
                </c:pt>
                <c:pt idx="29">
                  <c:v>328</c:v>
                </c:pt>
                <c:pt idx="30">
                  <c:v>333</c:v>
                </c:pt>
                <c:pt idx="31">
                  <c:v>334</c:v>
                </c:pt>
                <c:pt idx="32">
                  <c:v>333</c:v>
                </c:pt>
                <c:pt idx="33">
                  <c:v>335</c:v>
                </c:pt>
                <c:pt idx="34">
                  <c:v>338</c:v>
                </c:pt>
                <c:pt idx="35">
                  <c:v>339</c:v>
                </c:pt>
                <c:pt idx="36">
                  <c:v>341</c:v>
                </c:pt>
                <c:pt idx="37">
                  <c:v>341</c:v>
                </c:pt>
                <c:pt idx="38">
                  <c:v>338</c:v>
                </c:pt>
                <c:pt idx="39">
                  <c:v>340</c:v>
                </c:pt>
                <c:pt idx="40">
                  <c:v>343</c:v>
                </c:pt>
                <c:pt idx="41">
                  <c:v>343</c:v>
                </c:pt>
                <c:pt idx="42">
                  <c:v>342</c:v>
                </c:pt>
                <c:pt idx="43">
                  <c:v>346</c:v>
                </c:pt>
                <c:pt idx="44">
                  <c:v>350</c:v>
                </c:pt>
                <c:pt idx="45">
                  <c:v>361</c:v>
                </c:pt>
                <c:pt idx="46">
                  <c:v>366</c:v>
                </c:pt>
                <c:pt idx="47">
                  <c:v>370</c:v>
                </c:pt>
                <c:pt idx="48">
                  <c:v>374</c:v>
                </c:pt>
                <c:pt idx="49">
                  <c:v>372</c:v>
                </c:pt>
                <c:pt idx="50">
                  <c:v>381</c:v>
                </c:pt>
                <c:pt idx="51">
                  <c:v>383</c:v>
                </c:pt>
                <c:pt idx="52">
                  <c:v>383</c:v>
                </c:pt>
                <c:pt idx="53">
                  <c:v>383</c:v>
                </c:pt>
                <c:pt idx="54">
                  <c:v>400</c:v>
                </c:pt>
                <c:pt idx="55">
                  <c:v>405</c:v>
                </c:pt>
                <c:pt idx="56">
                  <c:v>410</c:v>
                </c:pt>
                <c:pt idx="57">
                  <c:v>413</c:v>
                </c:pt>
                <c:pt idx="58">
                  <c:v>418</c:v>
                </c:pt>
                <c:pt idx="59">
                  <c:v>422</c:v>
                </c:pt>
                <c:pt idx="60">
                  <c:v>441</c:v>
                </c:pt>
                <c:pt idx="61">
                  <c:v>446</c:v>
                </c:pt>
                <c:pt idx="62">
                  <c:v>445</c:v>
                </c:pt>
                <c:pt idx="63">
                  <c:v>445</c:v>
                </c:pt>
                <c:pt idx="64">
                  <c:v>450</c:v>
                </c:pt>
                <c:pt idx="65">
                  <c:v>455</c:v>
                </c:pt>
                <c:pt idx="66">
                  <c:v>464</c:v>
                </c:pt>
                <c:pt idx="67">
                  <c:v>476</c:v>
                </c:pt>
                <c:pt idx="68">
                  <c:v>487</c:v>
                </c:pt>
                <c:pt idx="69">
                  <c:v>490</c:v>
                </c:pt>
                <c:pt idx="70">
                  <c:v>502</c:v>
                </c:pt>
                <c:pt idx="71">
                  <c:v>511</c:v>
                </c:pt>
                <c:pt idx="72">
                  <c:v>523</c:v>
                </c:pt>
                <c:pt idx="73">
                  <c:v>539</c:v>
                </c:pt>
                <c:pt idx="74">
                  <c:v>552</c:v>
                </c:pt>
                <c:pt idx="75">
                  <c:v>565</c:v>
                </c:pt>
                <c:pt idx="76">
                  <c:v>565</c:v>
                </c:pt>
                <c:pt idx="77">
                  <c:v>566</c:v>
                </c:pt>
                <c:pt idx="78">
                  <c:v>572</c:v>
                </c:pt>
                <c:pt idx="79">
                  <c:v>566</c:v>
                </c:pt>
                <c:pt idx="80">
                  <c:v>559</c:v>
                </c:pt>
                <c:pt idx="81">
                  <c:v>554</c:v>
                </c:pt>
                <c:pt idx="82">
                  <c:v>543</c:v>
                </c:pt>
                <c:pt idx="83">
                  <c:v>536</c:v>
                </c:pt>
                <c:pt idx="84">
                  <c:v>538</c:v>
                </c:pt>
                <c:pt idx="85">
                  <c:v>544</c:v>
                </c:pt>
                <c:pt idx="86">
                  <c:v>545</c:v>
                </c:pt>
                <c:pt idx="87">
                  <c:v>548</c:v>
                </c:pt>
                <c:pt idx="88">
                  <c:v>545</c:v>
                </c:pt>
                <c:pt idx="89">
                  <c:v>542</c:v>
                </c:pt>
                <c:pt idx="90">
                  <c:v>537</c:v>
                </c:pt>
                <c:pt idx="91">
                  <c:v>533</c:v>
                </c:pt>
                <c:pt idx="92">
                  <c:v>527</c:v>
                </c:pt>
                <c:pt idx="93">
                  <c:v>514</c:v>
                </c:pt>
                <c:pt idx="94">
                  <c:v>503</c:v>
                </c:pt>
                <c:pt idx="95">
                  <c:v>497</c:v>
                </c:pt>
                <c:pt idx="96">
                  <c:v>487</c:v>
                </c:pt>
                <c:pt idx="97">
                  <c:v>477</c:v>
                </c:pt>
                <c:pt idx="98">
                  <c:v>470</c:v>
                </c:pt>
                <c:pt idx="99">
                  <c:v>458</c:v>
                </c:pt>
                <c:pt idx="100">
                  <c:v>451</c:v>
                </c:pt>
                <c:pt idx="101">
                  <c:v>435</c:v>
                </c:pt>
                <c:pt idx="102">
                  <c:v>419</c:v>
                </c:pt>
                <c:pt idx="103">
                  <c:v>409</c:v>
                </c:pt>
                <c:pt idx="104">
                  <c:v>395</c:v>
                </c:pt>
                <c:pt idx="105">
                  <c:v>381</c:v>
                </c:pt>
                <c:pt idx="106">
                  <c:v>371</c:v>
                </c:pt>
                <c:pt idx="107">
                  <c:v>353</c:v>
                </c:pt>
                <c:pt idx="108">
                  <c:v>341</c:v>
                </c:pt>
                <c:pt idx="109">
                  <c:v>326</c:v>
                </c:pt>
                <c:pt idx="110">
                  <c:v>311</c:v>
                </c:pt>
                <c:pt idx="111">
                  <c:v>300</c:v>
                </c:pt>
                <c:pt idx="112">
                  <c:v>291</c:v>
                </c:pt>
                <c:pt idx="113">
                  <c:v>280</c:v>
                </c:pt>
                <c:pt idx="114">
                  <c:v>270</c:v>
                </c:pt>
                <c:pt idx="115">
                  <c:v>261</c:v>
                </c:pt>
                <c:pt idx="116">
                  <c:v>252</c:v>
                </c:pt>
                <c:pt idx="117">
                  <c:v>243</c:v>
                </c:pt>
                <c:pt idx="118">
                  <c:v>237</c:v>
                </c:pt>
                <c:pt idx="119">
                  <c:v>234</c:v>
                </c:pt>
                <c:pt idx="120">
                  <c:v>233</c:v>
                </c:pt>
                <c:pt idx="121">
                  <c:v>231</c:v>
                </c:pt>
                <c:pt idx="122">
                  <c:v>227</c:v>
                </c:pt>
                <c:pt idx="123">
                  <c:v>217</c:v>
                </c:pt>
                <c:pt idx="124">
                  <c:v>216</c:v>
                </c:pt>
                <c:pt idx="125">
                  <c:v>212</c:v>
                </c:pt>
                <c:pt idx="126">
                  <c:v>209</c:v>
                </c:pt>
                <c:pt idx="127">
                  <c:v>206</c:v>
                </c:pt>
                <c:pt idx="128">
                  <c:v>201</c:v>
                </c:pt>
                <c:pt idx="129">
                  <c:v>199</c:v>
                </c:pt>
                <c:pt idx="130">
                  <c:v>195</c:v>
                </c:pt>
                <c:pt idx="131">
                  <c:v>190</c:v>
                </c:pt>
                <c:pt idx="132">
                  <c:v>187</c:v>
                </c:pt>
                <c:pt idx="133">
                  <c:v>183</c:v>
                </c:pt>
                <c:pt idx="134">
                  <c:v>179</c:v>
                </c:pt>
                <c:pt idx="135">
                  <c:v>173</c:v>
                </c:pt>
                <c:pt idx="136">
                  <c:v>168</c:v>
                </c:pt>
                <c:pt idx="137">
                  <c:v>166</c:v>
                </c:pt>
                <c:pt idx="138">
                  <c:v>166</c:v>
                </c:pt>
                <c:pt idx="139">
                  <c:v>162</c:v>
                </c:pt>
                <c:pt idx="140">
                  <c:v>160</c:v>
                </c:pt>
                <c:pt idx="141">
                  <c:v>158</c:v>
                </c:pt>
                <c:pt idx="142">
                  <c:v>155</c:v>
                </c:pt>
                <c:pt idx="143">
                  <c:v>151</c:v>
                </c:pt>
                <c:pt idx="144">
                  <c:v>149</c:v>
                </c:pt>
                <c:pt idx="145">
                  <c:v>147</c:v>
                </c:pt>
                <c:pt idx="146">
                  <c:v>145</c:v>
                </c:pt>
                <c:pt idx="147">
                  <c:v>144</c:v>
                </c:pt>
                <c:pt idx="148">
                  <c:v>144</c:v>
                </c:pt>
                <c:pt idx="149">
                  <c:v>145</c:v>
                </c:pt>
                <c:pt idx="150">
                  <c:v>142</c:v>
                </c:pt>
                <c:pt idx="151">
                  <c:v>143</c:v>
                </c:pt>
                <c:pt idx="152">
                  <c:v>144</c:v>
                </c:pt>
                <c:pt idx="153">
                  <c:v>147</c:v>
                </c:pt>
                <c:pt idx="154">
                  <c:v>150</c:v>
                </c:pt>
                <c:pt idx="155">
                  <c:v>150</c:v>
                </c:pt>
                <c:pt idx="156">
                  <c:v>149</c:v>
                </c:pt>
                <c:pt idx="157">
                  <c:v>152</c:v>
                </c:pt>
                <c:pt idx="158">
                  <c:v>155</c:v>
                </c:pt>
                <c:pt idx="159">
                  <c:v>161</c:v>
                </c:pt>
                <c:pt idx="160">
                  <c:v>163</c:v>
                </c:pt>
                <c:pt idx="161">
                  <c:v>161</c:v>
                </c:pt>
                <c:pt idx="162">
                  <c:v>171</c:v>
                </c:pt>
                <c:pt idx="163">
                  <c:v>175</c:v>
                </c:pt>
                <c:pt idx="164">
                  <c:v>183</c:v>
                </c:pt>
                <c:pt idx="165">
                  <c:v>183</c:v>
                </c:pt>
                <c:pt idx="166">
                  <c:v>184</c:v>
                </c:pt>
                <c:pt idx="167">
                  <c:v>186</c:v>
                </c:pt>
                <c:pt idx="168">
                  <c:v>189</c:v>
                </c:pt>
                <c:pt idx="169">
                  <c:v>187</c:v>
                </c:pt>
                <c:pt idx="170">
                  <c:v>190</c:v>
                </c:pt>
                <c:pt idx="171">
                  <c:v>190</c:v>
                </c:pt>
                <c:pt idx="172">
                  <c:v>194</c:v>
                </c:pt>
                <c:pt idx="173">
                  <c:v>199</c:v>
                </c:pt>
                <c:pt idx="174">
                  <c:v>207</c:v>
                </c:pt>
                <c:pt idx="175">
                  <c:v>207</c:v>
                </c:pt>
                <c:pt idx="176">
                  <c:v>210</c:v>
                </c:pt>
                <c:pt idx="177">
                  <c:v>209</c:v>
                </c:pt>
                <c:pt idx="178">
                  <c:v>211</c:v>
                </c:pt>
                <c:pt idx="179">
                  <c:v>210</c:v>
                </c:pt>
                <c:pt idx="180">
                  <c:v>207</c:v>
                </c:pt>
                <c:pt idx="181">
                  <c:v>203</c:v>
                </c:pt>
                <c:pt idx="182">
                  <c:v>204</c:v>
                </c:pt>
                <c:pt idx="183">
                  <c:v>206</c:v>
                </c:pt>
                <c:pt idx="184">
                  <c:v>211</c:v>
                </c:pt>
                <c:pt idx="185">
                  <c:v>216</c:v>
                </c:pt>
                <c:pt idx="186">
                  <c:v>218</c:v>
                </c:pt>
                <c:pt idx="187">
                  <c:v>217</c:v>
                </c:pt>
                <c:pt idx="188">
                  <c:v>224</c:v>
                </c:pt>
                <c:pt idx="189">
                  <c:v>226</c:v>
                </c:pt>
                <c:pt idx="190">
                  <c:v>229</c:v>
                </c:pt>
                <c:pt idx="191">
                  <c:v>232</c:v>
                </c:pt>
                <c:pt idx="192">
                  <c:v>236</c:v>
                </c:pt>
                <c:pt idx="193">
                  <c:v>239</c:v>
                </c:pt>
                <c:pt idx="194">
                  <c:v>242</c:v>
                </c:pt>
                <c:pt idx="195">
                  <c:v>242</c:v>
                </c:pt>
                <c:pt idx="196">
                  <c:v>241</c:v>
                </c:pt>
                <c:pt idx="197">
                  <c:v>244</c:v>
                </c:pt>
                <c:pt idx="198">
                  <c:v>238</c:v>
                </c:pt>
                <c:pt idx="199">
                  <c:v>240</c:v>
                </c:pt>
                <c:pt idx="200">
                  <c:v>243</c:v>
                </c:pt>
                <c:pt idx="201">
                  <c:v>249</c:v>
                </c:pt>
                <c:pt idx="202">
                  <c:v>248</c:v>
                </c:pt>
                <c:pt idx="203">
                  <c:v>254</c:v>
                </c:pt>
                <c:pt idx="204">
                  <c:v>257</c:v>
                </c:pt>
                <c:pt idx="205">
                  <c:v>261</c:v>
                </c:pt>
                <c:pt idx="206">
                  <c:v>265</c:v>
                </c:pt>
                <c:pt idx="207">
                  <c:v>268</c:v>
                </c:pt>
                <c:pt idx="208">
                  <c:v>271</c:v>
                </c:pt>
                <c:pt idx="209">
                  <c:v>274</c:v>
                </c:pt>
                <c:pt idx="210">
                  <c:v>277</c:v>
                </c:pt>
                <c:pt idx="211">
                  <c:v>281</c:v>
                </c:pt>
                <c:pt idx="212">
                  <c:v>282</c:v>
                </c:pt>
                <c:pt idx="213">
                  <c:v>286</c:v>
                </c:pt>
                <c:pt idx="214">
                  <c:v>287</c:v>
                </c:pt>
                <c:pt idx="215">
                  <c:v>293</c:v>
                </c:pt>
                <c:pt idx="216">
                  <c:v>293</c:v>
                </c:pt>
                <c:pt idx="217">
                  <c:v>296</c:v>
                </c:pt>
                <c:pt idx="218">
                  <c:v>297</c:v>
                </c:pt>
                <c:pt idx="219">
                  <c:v>300</c:v>
                </c:pt>
                <c:pt idx="220">
                  <c:v>301</c:v>
                </c:pt>
                <c:pt idx="221">
                  <c:v>310</c:v>
                </c:pt>
                <c:pt idx="222">
                  <c:v>313</c:v>
                </c:pt>
                <c:pt idx="223">
                  <c:v>319</c:v>
                </c:pt>
                <c:pt idx="224">
                  <c:v>325</c:v>
                </c:pt>
                <c:pt idx="225">
                  <c:v>331</c:v>
                </c:pt>
                <c:pt idx="226">
                  <c:v>334</c:v>
                </c:pt>
                <c:pt idx="227">
                  <c:v>346</c:v>
                </c:pt>
                <c:pt idx="228">
                  <c:v>346</c:v>
                </c:pt>
                <c:pt idx="229">
                  <c:v>339</c:v>
                </c:pt>
                <c:pt idx="230">
                  <c:v>337</c:v>
                </c:pt>
                <c:pt idx="231">
                  <c:v>334</c:v>
                </c:pt>
                <c:pt idx="232">
                  <c:v>337</c:v>
                </c:pt>
                <c:pt idx="233">
                  <c:v>331</c:v>
                </c:pt>
                <c:pt idx="234">
                  <c:v>329</c:v>
                </c:pt>
                <c:pt idx="235">
                  <c:v>326</c:v>
                </c:pt>
                <c:pt idx="236">
                  <c:v>323</c:v>
                </c:pt>
                <c:pt idx="237">
                  <c:v>319</c:v>
                </c:pt>
                <c:pt idx="238">
                  <c:v>320</c:v>
                </c:pt>
                <c:pt idx="239">
                  <c:v>323</c:v>
                </c:pt>
                <c:pt idx="240">
                  <c:v>325</c:v>
                </c:pt>
                <c:pt idx="241">
                  <c:v>328</c:v>
                </c:pt>
                <c:pt idx="242">
                  <c:v>332</c:v>
                </c:pt>
                <c:pt idx="243">
                  <c:v>325</c:v>
                </c:pt>
                <c:pt idx="244">
                  <c:v>313</c:v>
                </c:pt>
                <c:pt idx="245">
                  <c:v>300</c:v>
                </c:pt>
                <c:pt idx="246">
                  <c:v>289</c:v>
                </c:pt>
                <c:pt idx="247">
                  <c:v>284</c:v>
                </c:pt>
                <c:pt idx="248">
                  <c:v>283</c:v>
                </c:pt>
                <c:pt idx="249">
                  <c:v>281</c:v>
                </c:pt>
                <c:pt idx="250">
                  <c:v>287</c:v>
                </c:pt>
                <c:pt idx="251">
                  <c:v>299</c:v>
                </c:pt>
                <c:pt idx="252">
                  <c:v>303</c:v>
                </c:pt>
                <c:pt idx="253">
                  <c:v>310</c:v>
                </c:pt>
                <c:pt idx="254" formatCode="_(* #,##0_);_(* \(#,##0\);_(* &quot;-&quot;??_);_(@_)">
                  <c:v>309</c:v>
                </c:pt>
                <c:pt idx="255" formatCode="_(* #,##0_);_(* \(#,##0\);_(* &quot;-&quot;??_);_(@_)">
                  <c:v>318</c:v>
                </c:pt>
                <c:pt idx="256" formatCode="_(* #,##0_);_(* \(#,##0\);_(* &quot;-&quot;??_);_(@_)">
                  <c:v>332</c:v>
                </c:pt>
                <c:pt idx="257" formatCode="_(* #,##0_);_(* \(#,##0\);_(* &quot;-&quot;??_);_(@_)">
                  <c:v>347</c:v>
                </c:pt>
                <c:pt idx="258" formatCode="_(* #,##0_);_(* \(#,##0\);_(* &quot;-&quot;??_);_(@_)">
                  <c:v>362</c:v>
                </c:pt>
                <c:pt idx="259" formatCode="_(* #,##0_);_(* \(#,##0\);_(* &quot;-&quot;??_);_(@_)">
                  <c:v>375</c:v>
                </c:pt>
                <c:pt idx="260" formatCode="_(* #,##0_);_(* \(#,##0\);_(* &quot;-&quot;??_);_(@_)">
                  <c:v>374</c:v>
                </c:pt>
                <c:pt idx="261" formatCode="_(* #,##0_);_(* \(#,##0\);_(* &quot;-&quot;??_);_(@_)">
                  <c:v>385</c:v>
                </c:pt>
                <c:pt idx="262" formatCode="_(* #,##0_);_(* \(#,##0\);_(* &quot;-&quot;??_);_(@_)">
                  <c:v>388</c:v>
                </c:pt>
                <c:pt idx="263" formatCode="_(* #,##0_);_(* \(#,##0\);_(* &quot;-&quot;??_);_(@_)">
                  <c:v>387</c:v>
                </c:pt>
                <c:pt idx="264" formatCode="_(* #,##0_);_(* \(#,##0\);_(* &quot;-&quot;??_);_(@_)">
                  <c:v>394</c:v>
                </c:pt>
                <c:pt idx="265" formatCode="_(* #,##0_);_(* \(#,##0\);_(* &quot;-&quot;??_);_(@_)">
                  <c:v>397</c:v>
                </c:pt>
                <c:pt idx="266" formatCode="_(* #,##0_);_(* \(#,##0\);_(* &quot;-&quot;??_);_(@_)">
                  <c:v>413</c:v>
                </c:pt>
                <c:pt idx="267">
                  <c:v>434</c:v>
                </c:pt>
                <c:pt idx="268">
                  <c:v>441</c:v>
                </c:pt>
                <c:pt idx="269">
                  <c:v>448</c:v>
                </c:pt>
                <c:pt idx="270">
                  <c:v>459</c:v>
                </c:pt>
                <c:pt idx="271">
                  <c:v>460</c:v>
                </c:pt>
                <c:pt idx="272">
                  <c:v>460</c:v>
                </c:pt>
                <c:pt idx="273">
                  <c:v>466</c:v>
                </c:pt>
                <c:pt idx="274">
                  <c:v>455</c:v>
                </c:pt>
                <c:pt idx="275">
                  <c:v>451</c:v>
                </c:pt>
                <c:pt idx="276">
                  <c:v>439</c:v>
                </c:pt>
                <c:pt idx="277">
                  <c:v>437</c:v>
                </c:pt>
                <c:pt idx="278">
                  <c:v>433</c:v>
                </c:pt>
                <c:pt idx="279">
                  <c:v>430</c:v>
                </c:pt>
                <c:pt idx="280">
                  <c:v>426</c:v>
                </c:pt>
                <c:pt idx="281">
                  <c:v>428</c:v>
                </c:pt>
                <c:pt idx="282">
                  <c:v>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6-4AF8-986B-7EBBA815A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9044360"/>
        <c:axId val="529036128"/>
      </c:areaChart>
      <c:dateAx>
        <c:axId val="529044360"/>
        <c:scaling>
          <c:orientation val="minMax"/>
          <c:max val="45108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9036128"/>
        <c:crosses val="autoZero"/>
        <c:auto val="1"/>
        <c:lblOffset val="100"/>
        <c:baseTimeUnit val="months"/>
        <c:majorUnit val="12"/>
        <c:majorTimeUnit val="months"/>
      </c:dateAx>
      <c:valAx>
        <c:axId val="529036128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3D393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9044360"/>
        <c:crosses val="autoZero"/>
        <c:crossBetween val="midCat"/>
      </c:valAx>
      <c:spPr>
        <a:noFill/>
        <a:ln w="9525">
          <a:solidFill>
            <a:schemeClr val="tx1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19B66-A951-4AC6-879E-3015D3ADFC0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254AE5-9B6E-40C2-A0AE-95BDF4F8FBD4}">
      <dgm:prSet phldrT="[Text]"/>
      <dgm:spPr/>
      <dgm:t>
        <a:bodyPr/>
        <a:lstStyle/>
        <a:p>
          <a:pPr algn="l"/>
          <a:r>
            <a:rPr lang="en-US" dirty="0"/>
            <a:t>Population growth strongest in West and South</a:t>
          </a:r>
        </a:p>
      </dgm:t>
    </dgm:pt>
    <dgm:pt modelId="{5D4AAD06-99AF-4815-9A9B-87CC4E725038}" type="parTrans" cxnId="{716A4DF3-7698-4046-8E40-8EC12FB831AE}">
      <dgm:prSet/>
      <dgm:spPr/>
      <dgm:t>
        <a:bodyPr/>
        <a:lstStyle/>
        <a:p>
          <a:endParaRPr lang="en-US"/>
        </a:p>
      </dgm:t>
    </dgm:pt>
    <dgm:pt modelId="{DB79E5DA-426B-4535-9917-1AFA7CADC470}" type="sibTrans" cxnId="{716A4DF3-7698-4046-8E40-8EC12FB831AE}">
      <dgm:prSet/>
      <dgm:spPr/>
      <dgm:t>
        <a:bodyPr/>
        <a:lstStyle/>
        <a:p>
          <a:endParaRPr lang="en-US"/>
        </a:p>
      </dgm:t>
    </dgm:pt>
    <dgm:pt modelId="{24626632-9588-421B-A96C-E85426D821D7}">
      <dgm:prSet phldrT="[Text]"/>
      <dgm:spPr/>
      <dgm:t>
        <a:bodyPr/>
        <a:lstStyle/>
        <a:p>
          <a:r>
            <a:rPr lang="en-US" dirty="0"/>
            <a:t>Smaller metro areas growing faster </a:t>
          </a:r>
          <a:r>
            <a:rPr lang="en-US"/>
            <a:t>than larger</a:t>
          </a:r>
          <a:endParaRPr lang="en-US" dirty="0"/>
        </a:p>
      </dgm:t>
    </dgm:pt>
    <dgm:pt modelId="{15E8F6BB-4770-4588-97C3-91A85CEC3FA4}" type="parTrans" cxnId="{FDD280AA-CFE5-4DCC-AD88-B6A2B9ACC70C}">
      <dgm:prSet/>
      <dgm:spPr/>
      <dgm:t>
        <a:bodyPr/>
        <a:lstStyle/>
        <a:p>
          <a:endParaRPr lang="en-US"/>
        </a:p>
      </dgm:t>
    </dgm:pt>
    <dgm:pt modelId="{34F0A281-F450-4B07-BE6C-7EBA621F1717}" type="sibTrans" cxnId="{FDD280AA-CFE5-4DCC-AD88-B6A2B9ACC70C}">
      <dgm:prSet/>
      <dgm:spPr/>
      <dgm:t>
        <a:bodyPr/>
        <a:lstStyle/>
        <a:p>
          <a:endParaRPr lang="en-US"/>
        </a:p>
      </dgm:t>
    </dgm:pt>
    <dgm:pt modelId="{93A52851-12A4-4EB2-977B-6F3E6DA86276}">
      <dgm:prSet/>
      <dgm:spPr/>
      <dgm:t>
        <a:bodyPr/>
        <a:lstStyle/>
        <a:p>
          <a:pPr indent="0"/>
          <a:r>
            <a:rPr lang="en-US" dirty="0"/>
            <a:t>Some of the 2020 trends slowed in 2021</a:t>
          </a:r>
        </a:p>
      </dgm:t>
    </dgm:pt>
    <dgm:pt modelId="{BDA3D07E-C0BE-4E11-90CC-28CF6BD4F610}" type="parTrans" cxnId="{EDD1E88F-61F2-4C1B-ADC1-ECA5262C4D92}">
      <dgm:prSet/>
      <dgm:spPr/>
      <dgm:t>
        <a:bodyPr/>
        <a:lstStyle/>
        <a:p>
          <a:endParaRPr lang="en-US"/>
        </a:p>
      </dgm:t>
    </dgm:pt>
    <dgm:pt modelId="{FBBEFA4C-2797-4A75-94A0-3988491B51E6}" type="sibTrans" cxnId="{EDD1E88F-61F2-4C1B-ADC1-ECA5262C4D92}">
      <dgm:prSet/>
      <dgm:spPr/>
      <dgm:t>
        <a:bodyPr/>
        <a:lstStyle/>
        <a:p>
          <a:endParaRPr lang="en-US"/>
        </a:p>
      </dgm:t>
    </dgm:pt>
    <dgm:pt modelId="{1B0278F9-6C98-4C47-BF8F-2ED5FF01C243}" type="pres">
      <dgm:prSet presAssocID="{42A19B66-A951-4AC6-879E-3015D3ADFC0C}" presName="Name0" presStyleCnt="0">
        <dgm:presLayoutVars>
          <dgm:chMax val="7"/>
          <dgm:chPref val="7"/>
          <dgm:dir/>
        </dgm:presLayoutVars>
      </dgm:prSet>
      <dgm:spPr/>
    </dgm:pt>
    <dgm:pt modelId="{C5E5F58C-C078-4123-9B83-26C6AA7665BB}" type="pres">
      <dgm:prSet presAssocID="{42A19B66-A951-4AC6-879E-3015D3ADFC0C}" presName="Name1" presStyleCnt="0"/>
      <dgm:spPr/>
    </dgm:pt>
    <dgm:pt modelId="{8C3D0185-DEEB-442F-B857-2B8A15D78EE4}" type="pres">
      <dgm:prSet presAssocID="{42A19B66-A951-4AC6-879E-3015D3ADFC0C}" presName="cycle" presStyleCnt="0"/>
      <dgm:spPr/>
    </dgm:pt>
    <dgm:pt modelId="{AB2FB014-D059-45DC-881E-F21525F59CE6}" type="pres">
      <dgm:prSet presAssocID="{42A19B66-A951-4AC6-879E-3015D3ADFC0C}" presName="srcNode" presStyleLbl="node1" presStyleIdx="0" presStyleCnt="3"/>
      <dgm:spPr/>
    </dgm:pt>
    <dgm:pt modelId="{12344960-C09A-406C-ACFE-D16BB123EEAC}" type="pres">
      <dgm:prSet presAssocID="{42A19B66-A951-4AC6-879E-3015D3ADFC0C}" presName="conn" presStyleLbl="parChTrans1D2" presStyleIdx="0" presStyleCnt="1"/>
      <dgm:spPr/>
    </dgm:pt>
    <dgm:pt modelId="{03674B1B-539A-462F-ACBD-863E167C8703}" type="pres">
      <dgm:prSet presAssocID="{42A19B66-A951-4AC6-879E-3015D3ADFC0C}" presName="extraNode" presStyleLbl="node1" presStyleIdx="0" presStyleCnt="3"/>
      <dgm:spPr/>
    </dgm:pt>
    <dgm:pt modelId="{647E7B47-9CA9-4ABA-98C8-2EC108565A52}" type="pres">
      <dgm:prSet presAssocID="{42A19B66-A951-4AC6-879E-3015D3ADFC0C}" presName="dstNode" presStyleLbl="node1" presStyleIdx="0" presStyleCnt="3"/>
      <dgm:spPr/>
    </dgm:pt>
    <dgm:pt modelId="{2C6C5C0E-EC62-4982-BE56-2041E3B494BB}" type="pres">
      <dgm:prSet presAssocID="{A4254AE5-9B6E-40C2-A0AE-95BDF4F8FBD4}" presName="text_1" presStyleLbl="node1" presStyleIdx="0" presStyleCnt="3" custScaleY="81090">
        <dgm:presLayoutVars>
          <dgm:bulletEnabled val="1"/>
        </dgm:presLayoutVars>
      </dgm:prSet>
      <dgm:spPr/>
    </dgm:pt>
    <dgm:pt modelId="{677722FC-E3DC-42A6-BFDD-CD502CDB6541}" type="pres">
      <dgm:prSet presAssocID="{A4254AE5-9B6E-40C2-A0AE-95BDF4F8FBD4}" presName="accent_1" presStyleCnt="0"/>
      <dgm:spPr/>
    </dgm:pt>
    <dgm:pt modelId="{A3F1024E-F1F7-432D-B8BD-9ADF7AF7B294}" type="pres">
      <dgm:prSet presAssocID="{A4254AE5-9B6E-40C2-A0AE-95BDF4F8FBD4}" presName="accentRepeatNode" presStyleLbl="solidFgAcc1" presStyleIdx="0" presStyleCnt="3" custScaleX="64872" custScaleY="64872"/>
      <dgm:spPr/>
    </dgm:pt>
    <dgm:pt modelId="{AD44459A-A97E-48F4-93F5-C0FF3A336382}" type="pres">
      <dgm:prSet presAssocID="{24626632-9588-421B-A96C-E85426D821D7}" presName="text_2" presStyleLbl="node1" presStyleIdx="1" presStyleCnt="3" custScaleY="81090">
        <dgm:presLayoutVars>
          <dgm:bulletEnabled val="1"/>
        </dgm:presLayoutVars>
      </dgm:prSet>
      <dgm:spPr/>
    </dgm:pt>
    <dgm:pt modelId="{50AAB01A-C9B3-4C9A-8F25-2AB42E58C241}" type="pres">
      <dgm:prSet presAssocID="{24626632-9588-421B-A96C-E85426D821D7}" presName="accent_2" presStyleCnt="0"/>
      <dgm:spPr/>
    </dgm:pt>
    <dgm:pt modelId="{EEF31EC4-9FAA-4CD6-BA29-7DC20AD626CF}" type="pres">
      <dgm:prSet presAssocID="{24626632-9588-421B-A96C-E85426D821D7}" presName="accentRepeatNode" presStyleLbl="solidFgAcc1" presStyleIdx="1" presStyleCnt="3" custScaleX="64872" custScaleY="64872"/>
      <dgm:spPr/>
    </dgm:pt>
    <dgm:pt modelId="{3BB5EC74-5879-4C47-9F44-4F485FEE53C0}" type="pres">
      <dgm:prSet presAssocID="{93A52851-12A4-4EB2-977B-6F3E6DA86276}" presName="text_3" presStyleLbl="node1" presStyleIdx="2" presStyleCnt="3" custScaleY="81090">
        <dgm:presLayoutVars>
          <dgm:bulletEnabled val="1"/>
        </dgm:presLayoutVars>
      </dgm:prSet>
      <dgm:spPr/>
    </dgm:pt>
    <dgm:pt modelId="{8ECB45B1-FB33-4ECB-A509-EB69164406F9}" type="pres">
      <dgm:prSet presAssocID="{93A52851-12A4-4EB2-977B-6F3E6DA86276}" presName="accent_3" presStyleCnt="0"/>
      <dgm:spPr/>
    </dgm:pt>
    <dgm:pt modelId="{AC8A0A91-7995-4ACD-B665-5B66F344A833}" type="pres">
      <dgm:prSet presAssocID="{93A52851-12A4-4EB2-977B-6F3E6DA86276}" presName="accentRepeatNode" presStyleLbl="solidFgAcc1" presStyleIdx="2" presStyleCnt="3" custScaleX="64872" custScaleY="64872"/>
      <dgm:spPr/>
    </dgm:pt>
  </dgm:ptLst>
  <dgm:cxnLst>
    <dgm:cxn modelId="{C67E1817-0DA3-4718-806E-A9D7B75EF3A0}" type="presOf" srcId="{A4254AE5-9B6E-40C2-A0AE-95BDF4F8FBD4}" destId="{2C6C5C0E-EC62-4982-BE56-2041E3B494BB}" srcOrd="0" destOrd="0" presId="urn:microsoft.com/office/officeart/2008/layout/VerticalCurvedList"/>
    <dgm:cxn modelId="{AA23183A-0C26-4526-8556-305AD051220F}" type="presOf" srcId="{93A52851-12A4-4EB2-977B-6F3E6DA86276}" destId="{3BB5EC74-5879-4C47-9F44-4F485FEE53C0}" srcOrd="0" destOrd="0" presId="urn:microsoft.com/office/officeart/2008/layout/VerticalCurvedList"/>
    <dgm:cxn modelId="{15E82F4A-EDE3-44DF-8DDE-5B84178DEC62}" type="presOf" srcId="{24626632-9588-421B-A96C-E85426D821D7}" destId="{AD44459A-A97E-48F4-93F5-C0FF3A336382}" srcOrd="0" destOrd="0" presId="urn:microsoft.com/office/officeart/2008/layout/VerticalCurvedList"/>
    <dgm:cxn modelId="{004B4D7F-5715-426F-909A-1A342BA2FCBE}" type="presOf" srcId="{42A19B66-A951-4AC6-879E-3015D3ADFC0C}" destId="{1B0278F9-6C98-4C47-BF8F-2ED5FF01C243}" srcOrd="0" destOrd="0" presId="urn:microsoft.com/office/officeart/2008/layout/VerticalCurvedList"/>
    <dgm:cxn modelId="{EDD1E88F-61F2-4C1B-ADC1-ECA5262C4D92}" srcId="{42A19B66-A951-4AC6-879E-3015D3ADFC0C}" destId="{93A52851-12A4-4EB2-977B-6F3E6DA86276}" srcOrd="2" destOrd="0" parTransId="{BDA3D07E-C0BE-4E11-90CC-28CF6BD4F610}" sibTransId="{FBBEFA4C-2797-4A75-94A0-3988491B51E6}"/>
    <dgm:cxn modelId="{FDD280AA-CFE5-4DCC-AD88-B6A2B9ACC70C}" srcId="{42A19B66-A951-4AC6-879E-3015D3ADFC0C}" destId="{24626632-9588-421B-A96C-E85426D821D7}" srcOrd="1" destOrd="0" parTransId="{15E8F6BB-4770-4588-97C3-91A85CEC3FA4}" sibTransId="{34F0A281-F450-4B07-BE6C-7EBA621F1717}"/>
    <dgm:cxn modelId="{716A4DF3-7698-4046-8E40-8EC12FB831AE}" srcId="{42A19B66-A951-4AC6-879E-3015D3ADFC0C}" destId="{A4254AE5-9B6E-40C2-A0AE-95BDF4F8FBD4}" srcOrd="0" destOrd="0" parTransId="{5D4AAD06-99AF-4815-9A9B-87CC4E725038}" sibTransId="{DB79E5DA-426B-4535-9917-1AFA7CADC470}"/>
    <dgm:cxn modelId="{333B5AF4-9804-4366-9B56-E10FB8F48744}" type="presOf" srcId="{DB79E5DA-426B-4535-9917-1AFA7CADC470}" destId="{12344960-C09A-406C-ACFE-D16BB123EEAC}" srcOrd="0" destOrd="0" presId="urn:microsoft.com/office/officeart/2008/layout/VerticalCurvedList"/>
    <dgm:cxn modelId="{6EEC5917-C37B-4C37-8EB2-1151E5D2C499}" type="presParOf" srcId="{1B0278F9-6C98-4C47-BF8F-2ED5FF01C243}" destId="{C5E5F58C-C078-4123-9B83-26C6AA7665BB}" srcOrd="0" destOrd="0" presId="urn:microsoft.com/office/officeart/2008/layout/VerticalCurvedList"/>
    <dgm:cxn modelId="{AC958271-152F-4018-857C-3B582BB55DD9}" type="presParOf" srcId="{C5E5F58C-C078-4123-9B83-26C6AA7665BB}" destId="{8C3D0185-DEEB-442F-B857-2B8A15D78EE4}" srcOrd="0" destOrd="0" presId="urn:microsoft.com/office/officeart/2008/layout/VerticalCurvedList"/>
    <dgm:cxn modelId="{41F3D084-4176-43B0-9748-53654742C0AA}" type="presParOf" srcId="{8C3D0185-DEEB-442F-B857-2B8A15D78EE4}" destId="{AB2FB014-D059-45DC-881E-F21525F59CE6}" srcOrd="0" destOrd="0" presId="urn:microsoft.com/office/officeart/2008/layout/VerticalCurvedList"/>
    <dgm:cxn modelId="{62F566DD-4EFF-4773-B64E-832717FB0B17}" type="presParOf" srcId="{8C3D0185-DEEB-442F-B857-2B8A15D78EE4}" destId="{12344960-C09A-406C-ACFE-D16BB123EEAC}" srcOrd="1" destOrd="0" presId="urn:microsoft.com/office/officeart/2008/layout/VerticalCurvedList"/>
    <dgm:cxn modelId="{C09B4CE6-65D6-4964-9875-7AE483C9A7A8}" type="presParOf" srcId="{8C3D0185-DEEB-442F-B857-2B8A15D78EE4}" destId="{03674B1B-539A-462F-ACBD-863E167C8703}" srcOrd="2" destOrd="0" presId="urn:microsoft.com/office/officeart/2008/layout/VerticalCurvedList"/>
    <dgm:cxn modelId="{B04D8CA0-25FD-4BE5-A499-03D2CC8DC3C5}" type="presParOf" srcId="{8C3D0185-DEEB-442F-B857-2B8A15D78EE4}" destId="{647E7B47-9CA9-4ABA-98C8-2EC108565A52}" srcOrd="3" destOrd="0" presId="urn:microsoft.com/office/officeart/2008/layout/VerticalCurvedList"/>
    <dgm:cxn modelId="{EAA0FC06-BC65-4FAE-89DE-CB22C5350AD3}" type="presParOf" srcId="{C5E5F58C-C078-4123-9B83-26C6AA7665BB}" destId="{2C6C5C0E-EC62-4982-BE56-2041E3B494BB}" srcOrd="1" destOrd="0" presId="urn:microsoft.com/office/officeart/2008/layout/VerticalCurvedList"/>
    <dgm:cxn modelId="{DB895672-C589-4603-B772-0207424AF681}" type="presParOf" srcId="{C5E5F58C-C078-4123-9B83-26C6AA7665BB}" destId="{677722FC-E3DC-42A6-BFDD-CD502CDB6541}" srcOrd="2" destOrd="0" presId="urn:microsoft.com/office/officeart/2008/layout/VerticalCurvedList"/>
    <dgm:cxn modelId="{E6B99101-80AE-4349-9310-7B44C7923716}" type="presParOf" srcId="{677722FC-E3DC-42A6-BFDD-CD502CDB6541}" destId="{A3F1024E-F1F7-432D-B8BD-9ADF7AF7B294}" srcOrd="0" destOrd="0" presId="urn:microsoft.com/office/officeart/2008/layout/VerticalCurvedList"/>
    <dgm:cxn modelId="{A36F4925-7214-4C0F-80F0-DA31D623AB53}" type="presParOf" srcId="{C5E5F58C-C078-4123-9B83-26C6AA7665BB}" destId="{AD44459A-A97E-48F4-93F5-C0FF3A336382}" srcOrd="3" destOrd="0" presId="urn:microsoft.com/office/officeart/2008/layout/VerticalCurvedList"/>
    <dgm:cxn modelId="{A1F1818B-4DCB-4EF8-BA9F-C71707E741C5}" type="presParOf" srcId="{C5E5F58C-C078-4123-9B83-26C6AA7665BB}" destId="{50AAB01A-C9B3-4C9A-8F25-2AB42E58C241}" srcOrd="4" destOrd="0" presId="urn:microsoft.com/office/officeart/2008/layout/VerticalCurvedList"/>
    <dgm:cxn modelId="{A66A2468-66E7-4C98-BF0A-2B122ED68BCB}" type="presParOf" srcId="{50AAB01A-C9B3-4C9A-8F25-2AB42E58C241}" destId="{EEF31EC4-9FAA-4CD6-BA29-7DC20AD626CF}" srcOrd="0" destOrd="0" presId="urn:microsoft.com/office/officeart/2008/layout/VerticalCurvedList"/>
    <dgm:cxn modelId="{199AB108-BBC2-4363-9304-3BED25C24916}" type="presParOf" srcId="{C5E5F58C-C078-4123-9B83-26C6AA7665BB}" destId="{3BB5EC74-5879-4C47-9F44-4F485FEE53C0}" srcOrd="5" destOrd="0" presId="urn:microsoft.com/office/officeart/2008/layout/VerticalCurvedList"/>
    <dgm:cxn modelId="{3ACAD26D-2A70-4C6F-9B0D-7BBD41EEDB32}" type="presParOf" srcId="{C5E5F58C-C078-4123-9B83-26C6AA7665BB}" destId="{8ECB45B1-FB33-4ECB-A509-EB69164406F9}" srcOrd="6" destOrd="0" presId="urn:microsoft.com/office/officeart/2008/layout/VerticalCurvedList"/>
    <dgm:cxn modelId="{9A4AEF98-4054-416B-B1EB-5462BE658F6E}" type="presParOf" srcId="{8ECB45B1-FB33-4ECB-A509-EB69164406F9}" destId="{AC8A0A91-7995-4ACD-B665-5B66F344A8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44960-C09A-406C-ACFE-D16BB123EEAC}">
      <dsp:nvSpPr>
        <dsp:cNvPr id="0" name=""/>
        <dsp:cNvSpPr/>
      </dsp:nvSpPr>
      <dsp:spPr>
        <a:xfrm>
          <a:off x="-3304812" y="-508366"/>
          <a:ext cx="3940955" cy="3940955"/>
        </a:xfrm>
        <a:prstGeom prst="blockArc">
          <a:avLst>
            <a:gd name="adj1" fmla="val 18900000"/>
            <a:gd name="adj2" fmla="val 2700000"/>
            <a:gd name="adj3" fmla="val 548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C5C0E-EC62-4982-BE56-2041E3B494BB}">
      <dsp:nvSpPr>
        <dsp:cNvPr id="0" name=""/>
        <dsp:cNvSpPr/>
      </dsp:nvSpPr>
      <dsp:spPr>
        <a:xfrm>
          <a:off x="409051" y="347719"/>
          <a:ext cx="3341728" cy="4742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22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Population growth strongest in West and South</a:t>
          </a:r>
        </a:p>
      </dsp:txBody>
      <dsp:txXfrm>
        <a:off x="409051" y="347719"/>
        <a:ext cx="3341728" cy="474250"/>
      </dsp:txXfrm>
    </dsp:sp>
    <dsp:sp modelId="{A3F1024E-F1F7-432D-B8BD-9ADF7AF7B294}">
      <dsp:nvSpPr>
        <dsp:cNvPr id="0" name=""/>
        <dsp:cNvSpPr/>
      </dsp:nvSpPr>
      <dsp:spPr>
        <a:xfrm>
          <a:off x="171926" y="347719"/>
          <a:ext cx="474250" cy="4742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4459A-A97E-48F4-93F5-C0FF3A336382}">
      <dsp:nvSpPr>
        <dsp:cNvPr id="0" name=""/>
        <dsp:cNvSpPr/>
      </dsp:nvSpPr>
      <dsp:spPr>
        <a:xfrm>
          <a:off x="621642" y="1224986"/>
          <a:ext cx="3129137" cy="474250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22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Smaller metro areas growing faster </a:t>
          </a:r>
          <a:r>
            <a:rPr lang="en-US" sz="1400" kern="1200"/>
            <a:t>than larger</a:t>
          </a:r>
          <a:endParaRPr lang="en-US" sz="1400" kern="1200" dirty="0"/>
        </a:p>
      </dsp:txBody>
      <dsp:txXfrm>
        <a:off x="621642" y="1224986"/>
        <a:ext cx="3129137" cy="474250"/>
      </dsp:txXfrm>
    </dsp:sp>
    <dsp:sp modelId="{EEF31EC4-9FAA-4CD6-BA29-7DC20AD626CF}">
      <dsp:nvSpPr>
        <dsp:cNvPr id="0" name=""/>
        <dsp:cNvSpPr/>
      </dsp:nvSpPr>
      <dsp:spPr>
        <a:xfrm>
          <a:off x="384517" y="1224986"/>
          <a:ext cx="474250" cy="4742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5EC74-5879-4C47-9F44-4F485FEE53C0}">
      <dsp:nvSpPr>
        <dsp:cNvPr id="0" name=""/>
        <dsp:cNvSpPr/>
      </dsp:nvSpPr>
      <dsp:spPr>
        <a:xfrm>
          <a:off x="409051" y="2102253"/>
          <a:ext cx="3341728" cy="47425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22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Some of the 2020 trends slowed in 2021</a:t>
          </a:r>
        </a:p>
      </dsp:txBody>
      <dsp:txXfrm>
        <a:off x="409051" y="2102253"/>
        <a:ext cx="3341728" cy="474250"/>
      </dsp:txXfrm>
    </dsp:sp>
    <dsp:sp modelId="{AC8A0A91-7995-4ACD-B665-5B66F344A833}">
      <dsp:nvSpPr>
        <dsp:cNvPr id="0" name=""/>
        <dsp:cNvSpPr/>
      </dsp:nvSpPr>
      <dsp:spPr>
        <a:xfrm>
          <a:off x="171926" y="2102253"/>
          <a:ext cx="474250" cy="4742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0.45992</cdr:x>
      <cdr:y>0</cdr:y>
    </cdr:from>
    <cdr:to>
      <cdr:x>0.712</cdr:x>
      <cdr:y>0.34453</cdr:y>
    </cdr:to>
    <cdr:sp macro="" textlink="">
      <cdr:nvSpPr>
        <cdr:cNvPr id="3" name="Rectangle 2"/>
        <cdr:cNvSpPr/>
      </cdr:nvSpPr>
      <cdr:spPr bwMode="auto">
        <a:xfrm xmlns:a="http://schemas.openxmlformats.org/drawingml/2006/main">
          <a:off x="3965222" y="0"/>
          <a:ext cx="2173304" cy="1295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           </a:t>
          </a:r>
          <a:r>
            <a:rPr lang="en-US" sz="1000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Annual Growth</a:t>
          </a:r>
        </a:p>
        <a:p xmlns:a="http://schemas.openxmlformats.org/drawingml/2006/main">
          <a:r>
            <a:rPr 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LT avg (‘58-’07)             3.4%</a:t>
          </a:r>
        </a:p>
        <a:p xmlns:a="http://schemas.openxmlformats.org/drawingml/2006/main">
          <a:r>
            <a:rPr lang="en-US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2020</a:t>
          </a:r>
          <a:r>
            <a:rPr lang="en-US" sz="100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en-US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           -2.2%</a:t>
          </a:r>
          <a:endParaRPr lang="en-US" sz="1000" b="1" baseline="300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en-US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2021</a:t>
          </a:r>
          <a:r>
            <a:rPr lang="en-US" sz="100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00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          5.8% </a:t>
          </a:r>
        </a:p>
        <a:p xmlns:a="http://schemas.openxmlformats.org/drawingml/2006/main">
          <a:r>
            <a:rPr lang="en-US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2022</a:t>
          </a:r>
          <a:r>
            <a:rPr lang="en-US" sz="100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              1.9%</a:t>
          </a:r>
        </a:p>
        <a:p xmlns:a="http://schemas.openxmlformats.org/drawingml/2006/main">
          <a:r>
            <a:rPr lang="en-US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2023</a:t>
          </a:r>
          <a:r>
            <a:rPr lang="en-US" sz="100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 </a:t>
          </a:r>
          <a:r>
            <a:rPr lang="en-US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             2.4%</a:t>
          </a:r>
        </a:p>
        <a:p xmlns:a="http://schemas.openxmlformats.org/drawingml/2006/main">
          <a:r>
            <a:rPr lang="en-US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2024</a:t>
          </a:r>
          <a:r>
            <a:rPr lang="en-US" sz="100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</a:t>
          </a:r>
          <a:r>
            <a:rPr lang="en-US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              1.6% </a:t>
          </a:r>
        </a:p>
        <a:p xmlns:a="http://schemas.openxmlformats.org/drawingml/2006/main">
          <a:r>
            <a:rPr lang="en-US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2025</a:t>
          </a:r>
          <a:r>
            <a:rPr lang="en-US" sz="100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</a:t>
          </a:r>
          <a:r>
            <a:rPr lang="en-US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              1.3%</a:t>
          </a:r>
        </a:p>
        <a:p xmlns:a="http://schemas.openxmlformats.org/drawingml/2006/main">
          <a:endParaRPr lang="en-US" sz="1000" b="1" baseline="300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n-US" sz="1000" b="1" baseline="300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0.04403</cdr:x>
      <cdr:y>0.04199</cdr:y>
    </cdr:from>
    <cdr:to>
      <cdr:x>0.45631</cdr:x>
      <cdr:y>0.09199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9606" y="162158"/>
          <a:ext cx="3554466" cy="193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000" b="1" dirty="0">
              <a:latin typeface="Arial" pitchFamily="34" charset="0"/>
              <a:cs typeface="Arial" pitchFamily="34" charset="0"/>
            </a:rPr>
            <a:t>Q/Q Percent Change, SAAR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0.73864</cdr:x>
      <cdr:y>0.63663</cdr:y>
    </cdr:from>
    <cdr:to>
      <cdr:x>0.94966</cdr:x>
      <cdr:y>0.80045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9866434-36C3-772B-AA83-047E82781719}"/>
            </a:ext>
          </a:extLst>
        </cdr:cNvPr>
        <cdr:cNvSpPr txBox="1"/>
      </cdr:nvSpPr>
      <cdr:spPr>
        <a:xfrm xmlns:a="http://schemas.openxmlformats.org/drawingml/2006/main">
          <a:off x="6442119" y="2429110"/>
          <a:ext cx="1840375" cy="625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0.08137</cdr:x>
      <cdr:y>0.07234</cdr:y>
    </cdr:from>
    <cdr:to>
      <cdr:x>0.34603</cdr:x>
      <cdr:y>0.24576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2D26262-BB94-443F-8FBD-692AE0AD0E6B}"/>
            </a:ext>
          </a:extLst>
        </cdr:cNvPr>
        <cdr:cNvSpPr txBox="1"/>
      </cdr:nvSpPr>
      <cdr:spPr>
        <a:xfrm xmlns:a="http://schemas.openxmlformats.org/drawingml/2006/main">
          <a:off x="704856" y="269578"/>
          <a:ext cx="2292448" cy="64630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The number of open construction positions = 350,000 in August 2023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0.06294</cdr:x>
      <cdr:y>0.01705</cdr:y>
    </cdr:from>
    <cdr:to>
      <cdr:x>0.21109</cdr:x>
      <cdr:y>0.04966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7298" y="62553"/>
          <a:ext cx="1264777" cy="119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0.06294</cdr:x>
      <cdr:y>0.01705</cdr:y>
    </cdr:from>
    <cdr:to>
      <cdr:x>0.21109</cdr:x>
      <cdr:y>0.04966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7298" y="62553"/>
          <a:ext cx="1264777" cy="119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0.58146</cdr:x>
      <cdr:y>0.20292</cdr:y>
    </cdr:from>
    <cdr:to>
      <cdr:x>0.70358</cdr:x>
      <cdr:y>0.2308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64019" y="746217"/>
          <a:ext cx="1042587" cy="102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0.27579</cdr:x>
      <cdr:y>0.12114</cdr:y>
    </cdr:from>
    <cdr:to>
      <cdr:x>0.47793</cdr:x>
      <cdr:y>0.22096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57221" y="448231"/>
          <a:ext cx="1727706" cy="369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  <a:ea typeface="ＭＳ Ｐゴシック"/>
              <a:cs typeface="ＭＳ Ｐゴシック"/>
            </a:defRPr>
          </a:lvl1pPr>
          <a:lvl2pPr marL="457200" indent="0">
            <a:defRPr sz="1100">
              <a:latin typeface="Arial"/>
              <a:ea typeface="ＭＳ Ｐゴシック"/>
              <a:cs typeface="ＭＳ Ｐゴシック"/>
            </a:defRPr>
          </a:lvl2pPr>
          <a:lvl3pPr marL="914400" indent="0">
            <a:defRPr sz="1100">
              <a:latin typeface="Arial"/>
              <a:ea typeface="ＭＳ Ｐゴシック"/>
              <a:cs typeface="ＭＳ Ｐゴシック"/>
            </a:defRPr>
          </a:lvl3pPr>
          <a:lvl4pPr marL="1371600" indent="0">
            <a:defRPr sz="1100">
              <a:latin typeface="Arial"/>
              <a:ea typeface="ＭＳ Ｐゴシック"/>
              <a:cs typeface="ＭＳ Ｐゴシック"/>
            </a:defRPr>
          </a:lvl4pPr>
          <a:lvl5pPr marL="1828800" indent="0">
            <a:defRPr sz="1100">
              <a:latin typeface="Arial"/>
              <a:ea typeface="ＭＳ Ｐゴシック"/>
              <a:cs typeface="ＭＳ Ｐゴシック"/>
            </a:defRPr>
          </a:lvl5pPr>
          <a:lvl6pPr marL="2286000" indent="0">
            <a:defRPr sz="1100">
              <a:latin typeface="Arial"/>
              <a:ea typeface="ＭＳ Ｐゴシック"/>
              <a:cs typeface="ＭＳ Ｐゴシック"/>
            </a:defRPr>
          </a:lvl6pPr>
          <a:lvl7pPr marL="2743200" indent="0">
            <a:defRPr sz="1100">
              <a:latin typeface="Arial"/>
              <a:ea typeface="ＭＳ Ｐゴシック"/>
              <a:cs typeface="ＭＳ Ｐゴシック"/>
            </a:defRPr>
          </a:lvl7pPr>
          <a:lvl8pPr marL="3200400" indent="0">
            <a:defRPr sz="1100">
              <a:latin typeface="Arial"/>
              <a:ea typeface="ＭＳ Ｐゴシック"/>
              <a:cs typeface="ＭＳ Ｐゴシック"/>
            </a:defRPr>
          </a:lvl8pPr>
          <a:lvl9pPr marL="3657600" indent="0">
            <a:defRPr sz="1100">
              <a:latin typeface="Arial"/>
              <a:ea typeface="ＭＳ Ｐゴシック"/>
              <a:cs typeface="ＭＳ Ｐゴシック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C00000"/>
              </a:solidFill>
            </a:rPr>
            <a:t>NAHB AD&amp;C</a:t>
          </a:r>
        </a:p>
      </cdr:txBody>
    </cdr:sp>
  </cdr:relSizeAnchor>
  <cdr:relSizeAnchor xmlns:cdr="http://schemas.openxmlformats.org/drawingml/2006/chartDrawing">
    <cdr:from>
      <cdr:x>0.08088</cdr:x>
      <cdr:y>0.64841</cdr:y>
    </cdr:from>
    <cdr:to>
      <cdr:x>0.11035</cdr:x>
      <cdr:y>0.90014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7CC027E-79D0-4491-B7DC-0AAE796D0AEB}"/>
            </a:ext>
          </a:extLst>
        </cdr:cNvPr>
        <cdr:cNvSpPr txBox="1"/>
      </cdr:nvSpPr>
      <cdr:spPr>
        <a:xfrm xmlns:a="http://schemas.openxmlformats.org/drawingml/2006/main" rot="16200000">
          <a:off x="322162" y="2718472"/>
          <a:ext cx="923078" cy="241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i="0" dirty="0">
              <a:solidFill>
                <a:srgbClr val="C00000"/>
              </a:solidFill>
              <a:effectLst/>
              <a:latin typeface="+mn-lt"/>
              <a:ea typeface="+mn-ea"/>
              <a:cs typeface="+mn-cs"/>
            </a:rPr>
            <a:t>tightening</a:t>
          </a:r>
          <a:endParaRPr lang="en-US" sz="11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0.07921</cdr:x>
      <cdr:y>0.03757</cdr:y>
    </cdr:from>
    <cdr:to>
      <cdr:x>0.10973</cdr:x>
      <cdr:y>0.25203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1F02BB1-A6C4-443F-A9E0-796B693A7279}"/>
            </a:ext>
          </a:extLst>
        </cdr:cNvPr>
        <cdr:cNvSpPr txBox="1"/>
      </cdr:nvSpPr>
      <cdr:spPr>
        <a:xfrm xmlns:a="http://schemas.openxmlformats.org/drawingml/2006/main" rot="16200000">
          <a:off x="381140" y="405895"/>
          <a:ext cx="786399" cy="250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b="1" dirty="0">
              <a:solidFill>
                <a:srgbClr val="C00000"/>
              </a:solidFill>
            </a:rPr>
            <a:t> easing</a:t>
          </a:r>
          <a:endParaRPr lang="en-US" sz="11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0.07654</cdr:x>
      <cdr:y>0.06853</cdr:y>
    </cdr:from>
    <cdr:to>
      <cdr:x>0.07654</cdr:x>
      <cdr:y>0.89895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74CF829D-4101-473A-B3D9-FCA5CD89F8BF}"/>
            </a:ext>
          </a:extLst>
        </cdr:cNvPr>
        <cdr:cNvCxnSpPr/>
      </cdr:nvCxnSpPr>
      <cdr:spPr>
        <a:xfrm xmlns:a="http://schemas.openxmlformats.org/drawingml/2006/main">
          <a:off x="627352" y="251314"/>
          <a:ext cx="0" cy="30451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headEnd type="triangle"/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0.11454</cdr:x>
      <cdr:y>0.04118</cdr:y>
    </cdr:from>
    <cdr:to>
      <cdr:x>0.6808</cdr:x>
      <cdr:y>0.26492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DE6E371D-4080-053E-4D18-291573CA02B2}"/>
            </a:ext>
          </a:extLst>
        </cdr:cNvPr>
        <cdr:cNvSpPr txBox="1"/>
      </cdr:nvSpPr>
      <cdr:spPr>
        <a:xfrm xmlns:a="http://schemas.openxmlformats.org/drawingml/2006/main">
          <a:off x="978988" y="152372"/>
          <a:ext cx="4839836" cy="827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b="1" dirty="0"/>
        </a:p>
      </cdr:txBody>
    </cdr:sp>
  </cdr:relSizeAnchor>
  <cdr:relSizeAnchor xmlns:cdr="http://schemas.openxmlformats.org/drawingml/2006/chartDrawing">
    <cdr:from>
      <cdr:x>0.1502</cdr:x>
      <cdr:y>0.14902</cdr:y>
    </cdr:from>
    <cdr:to>
      <cdr:x>0.39508</cdr:x>
      <cdr:y>0.24884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6ACCB165-6522-6AA8-BAE6-29262115A8C7}"/>
            </a:ext>
          </a:extLst>
        </cdr:cNvPr>
        <cdr:cNvSpPr txBox="1"/>
      </cdr:nvSpPr>
      <cdr:spPr>
        <a:xfrm xmlns:a="http://schemas.openxmlformats.org/drawingml/2006/main">
          <a:off x="1283788" y="551402"/>
          <a:ext cx="209296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0.14188</cdr:x>
      <cdr:y>0.12156</cdr:y>
    </cdr:from>
    <cdr:to>
      <cdr:x>0.4557</cdr:x>
      <cdr:y>0.33025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A402BE3D-8177-7817-2ED3-EF0A23D833BB}"/>
            </a:ext>
          </a:extLst>
        </cdr:cNvPr>
        <cdr:cNvSpPr txBox="1"/>
      </cdr:nvSpPr>
      <cdr:spPr>
        <a:xfrm xmlns:a="http://schemas.openxmlformats.org/drawingml/2006/main">
          <a:off x="1212668" y="449802"/>
          <a:ext cx="2682240" cy="772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0.37368</cdr:x>
      <cdr:y>0.63246</cdr:y>
    </cdr:from>
    <cdr:to>
      <cdr:x>0.65897</cdr:x>
      <cdr:y>0.79979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EC600A6A-C53D-94FD-C41C-5F5EACBB4C9F}"/>
            </a:ext>
          </a:extLst>
        </cdr:cNvPr>
        <cdr:cNvSpPr txBox="1"/>
      </cdr:nvSpPr>
      <cdr:spPr>
        <a:xfrm xmlns:a="http://schemas.openxmlformats.org/drawingml/2006/main">
          <a:off x="3193868" y="2340190"/>
          <a:ext cx="2438400" cy="619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0.35347</cdr:x>
      <cdr:y>0.67405</cdr:y>
    </cdr:from>
    <cdr:to>
      <cdr:x>0.63876</cdr:x>
      <cdr:y>0.86294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83FA3F60-2B0A-73F2-24BB-860F5B4B3406}"/>
            </a:ext>
          </a:extLst>
        </cdr:cNvPr>
        <cdr:cNvSpPr txBox="1"/>
      </cdr:nvSpPr>
      <cdr:spPr>
        <a:xfrm xmlns:a="http://schemas.openxmlformats.org/drawingml/2006/main">
          <a:off x="3021148" y="2494079"/>
          <a:ext cx="2438400" cy="6989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0.35585</cdr:x>
      <cdr:y>0.67405</cdr:y>
    </cdr:from>
    <cdr:to>
      <cdr:x>0.71722</cdr:x>
      <cdr:y>0.89864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id="{D3E1D073-8DA0-4DD3-DB4B-7F47932F0D33}"/>
            </a:ext>
          </a:extLst>
        </cdr:cNvPr>
        <cdr:cNvSpPr txBox="1"/>
      </cdr:nvSpPr>
      <cdr:spPr>
        <a:xfrm xmlns:a="http://schemas.openxmlformats.org/drawingml/2006/main">
          <a:off x="3041468" y="2494079"/>
          <a:ext cx="3088640" cy="831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 </a:t>
          </a:r>
        </a:p>
      </cdr:txBody>
    </cdr:sp>
  </cdr:relSizeAnchor>
  <cdr:relSizeAnchor xmlns:cdr="http://schemas.openxmlformats.org/drawingml/2006/chartDrawing">
    <cdr:from>
      <cdr:x>0.37843</cdr:x>
      <cdr:y>0.67405</cdr:y>
    </cdr:from>
    <cdr:to>
      <cdr:x>0.64233</cdr:x>
      <cdr:y>0.80254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C86DE298-020F-F756-6C39-413AA7721A13}"/>
            </a:ext>
          </a:extLst>
        </cdr:cNvPr>
        <cdr:cNvSpPr txBox="1"/>
      </cdr:nvSpPr>
      <cdr:spPr>
        <a:xfrm xmlns:a="http://schemas.openxmlformats.org/drawingml/2006/main">
          <a:off x="3234508" y="2494079"/>
          <a:ext cx="2255520" cy="4754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0.04907</cdr:x>
      <cdr:y>0</cdr:y>
    </cdr:from>
    <cdr:to>
      <cdr:x>0.35621</cdr:x>
      <cdr:y>0.06551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19087" y="0"/>
          <a:ext cx="2623118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Housing Starts (Thousands)</a:t>
          </a:r>
        </a:p>
      </cdr:txBody>
    </cdr:sp>
  </cdr:relSizeAnchor>
  <cdr:relSizeAnchor xmlns:cdr="http://schemas.openxmlformats.org/drawingml/2006/chartDrawing">
    <cdr:from>
      <cdr:x>0.68897</cdr:x>
      <cdr:y>0</cdr:y>
    </cdr:from>
    <cdr:to>
      <cdr:x>0.95676</cdr:x>
      <cdr:y>0.06551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5884206" y="0"/>
          <a:ext cx="2287107" cy="2462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 b="1" i="1" dirty="0">
              <a:solidFill>
                <a:srgbClr val="580000"/>
              </a:solidFill>
              <a:latin typeface="Arial" panose="020B0604020202020204" pitchFamily="34" charset="0"/>
              <a:cs typeface="Arial" panose="020B0604020202020204" pitchFamily="34" charset="0"/>
            </a:rPr>
            <a:t>Low/Very Low Lot Supply (bars)</a:t>
          </a:r>
          <a:endParaRPr lang="en-US" sz="1000" b="1" dirty="0">
            <a:solidFill>
              <a:srgbClr val="6633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0.70546</cdr:x>
      <cdr:y>0.06554</cdr:y>
    </cdr:from>
    <cdr:to>
      <cdr:x>0.73149</cdr:x>
      <cdr:y>0.46077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9780227" y="288196"/>
          <a:ext cx="360870" cy="1737963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0.70027</cdr:x>
      <cdr:y>0.46077</cdr:y>
    </cdr:from>
    <cdr:to>
      <cdr:x>0.73669</cdr:x>
      <cdr:y>0.966</cdr:y>
    </cdr:to>
    <cdr:sp macro="" textlink="">
      <cdr:nvSpPr>
        <cdr:cNvPr id="3" name="Right Brace 2"/>
        <cdr:cNvSpPr/>
      </cdr:nvSpPr>
      <cdr:spPr>
        <a:xfrm xmlns:a="http://schemas.openxmlformats.org/drawingml/2006/main">
          <a:off x="9708269" y="2026159"/>
          <a:ext cx="504912" cy="222167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0.73396</cdr:x>
      <cdr:y>0.21869</cdr:y>
    </cdr:from>
    <cdr:to>
      <cdr:x>0.82978</cdr:x>
      <cdr:y>0.32713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175350" y="961645"/>
          <a:ext cx="1328469" cy="476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000" b="1" dirty="0"/>
            <a:t>During Development:  </a:t>
          </a:r>
          <a:r>
            <a:rPr lang="en-US" sz="1000" b="1" dirty="0">
              <a:effectLst/>
              <a:latin typeface="+mn-lt"/>
              <a:ea typeface="+mn-ea"/>
              <a:cs typeface="+mn-cs"/>
            </a:rPr>
            <a:t>$41,330 </a:t>
          </a:r>
          <a:endParaRPr lang="en-US" sz="1000" b="1" dirty="0"/>
        </a:p>
      </cdr:txBody>
    </cdr:sp>
  </cdr:relSizeAnchor>
  <cdr:relSizeAnchor xmlns:cdr="http://schemas.openxmlformats.org/drawingml/2006/chartDrawing">
    <cdr:from>
      <cdr:x>0.73669</cdr:x>
      <cdr:y>0.66562</cdr:y>
    </cdr:from>
    <cdr:to>
      <cdr:x>0.8423</cdr:x>
      <cdr:y>0.76459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0213181" y="2926977"/>
          <a:ext cx="1464155" cy="435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/>
            <a:t>During Construction:  </a:t>
          </a:r>
          <a:r>
            <a:rPr lang="en-US" sz="1000" b="1" dirty="0">
              <a:effectLst/>
              <a:latin typeface="+mn-lt"/>
              <a:ea typeface="+mn-ea"/>
              <a:cs typeface="+mn-cs"/>
            </a:rPr>
            <a:t>$52,540  </a:t>
          </a:r>
          <a:endParaRPr lang="en-US" sz="1000" b="1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0.0451</cdr:x>
      <cdr:y>0.01301</cdr:y>
    </cdr:from>
    <cdr:to>
      <cdr:x>0.45611</cdr:x>
      <cdr:y>0.07625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84153" y="47434"/>
          <a:ext cx="3500976" cy="230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  <a:ea typeface="ＭＳ Ｐゴシック"/>
              <a:cs typeface="ＭＳ Ｐゴシック"/>
            </a:defRPr>
          </a:lvl1pPr>
          <a:lvl2pPr marL="457200" indent="0">
            <a:defRPr sz="1100">
              <a:latin typeface="Arial"/>
              <a:ea typeface="ＭＳ Ｐゴシック"/>
              <a:cs typeface="ＭＳ Ｐゴシック"/>
            </a:defRPr>
          </a:lvl2pPr>
          <a:lvl3pPr marL="914400" indent="0">
            <a:defRPr sz="1100">
              <a:latin typeface="Arial"/>
              <a:ea typeface="ＭＳ Ｐゴシック"/>
              <a:cs typeface="ＭＳ Ｐゴシック"/>
            </a:defRPr>
          </a:lvl3pPr>
          <a:lvl4pPr marL="1371600" indent="0">
            <a:defRPr sz="1100">
              <a:latin typeface="Arial"/>
              <a:ea typeface="ＭＳ Ｐゴシック"/>
              <a:cs typeface="ＭＳ Ｐゴシック"/>
            </a:defRPr>
          </a:lvl4pPr>
          <a:lvl5pPr marL="1828800" indent="0">
            <a:defRPr sz="1100">
              <a:latin typeface="Arial"/>
              <a:ea typeface="ＭＳ Ｐゴシック"/>
              <a:cs typeface="ＭＳ Ｐゴシック"/>
            </a:defRPr>
          </a:lvl5pPr>
          <a:lvl6pPr marL="2286000" indent="0">
            <a:defRPr sz="1100">
              <a:latin typeface="Arial"/>
              <a:ea typeface="ＭＳ Ｐゴシック"/>
              <a:cs typeface="ＭＳ Ｐゴシック"/>
            </a:defRPr>
          </a:lvl6pPr>
          <a:lvl7pPr marL="2743200" indent="0">
            <a:defRPr sz="1100">
              <a:latin typeface="Arial"/>
              <a:ea typeface="ＭＳ Ｐゴシック"/>
              <a:cs typeface="ＭＳ Ｐゴシック"/>
            </a:defRPr>
          </a:lvl7pPr>
          <a:lvl8pPr marL="3200400" indent="0">
            <a:defRPr sz="1100">
              <a:latin typeface="Arial"/>
              <a:ea typeface="ＭＳ Ｐゴシック"/>
              <a:cs typeface="ＭＳ Ｐゴシック"/>
            </a:defRPr>
          </a:lvl8pPr>
          <a:lvl9pPr marL="3657600" indent="0">
            <a:defRPr sz="1100">
              <a:latin typeface="Arial"/>
              <a:ea typeface="ＭＳ Ｐゴシック"/>
              <a:cs typeface="ＭＳ Ｐゴシック"/>
            </a:defRPr>
          </a:lvl9pPr>
        </a:lstStyle>
        <a:p xmlns:a="http://schemas.openxmlformats.org/drawingml/2006/main">
          <a:r>
            <a:rPr lang="en-US" sz="1000" b="1" dirty="0">
              <a:latin typeface="Arial" pitchFamily="34" charset="0"/>
              <a:cs typeface="Arial" pitchFamily="34" charset="0"/>
            </a:rPr>
            <a:t>Thousands of units, SAAR</a:t>
          </a:r>
        </a:p>
      </cdr:txBody>
    </cdr:sp>
  </cdr:relSizeAnchor>
  <cdr:relSizeAnchor xmlns:cdr="http://schemas.openxmlformats.org/drawingml/2006/chartDrawing">
    <cdr:from>
      <cdr:x>0.23204</cdr:x>
      <cdr:y>0.44553</cdr:y>
    </cdr:from>
    <cdr:to>
      <cdr:x>0.26286</cdr:x>
      <cdr:y>0.81564</cdr:y>
    </cdr:to>
    <cdr:sp macro="" textlink="">
      <cdr:nvSpPr>
        <cdr:cNvPr id="4" name="Left Brace 3"/>
        <cdr:cNvSpPr/>
      </cdr:nvSpPr>
      <cdr:spPr bwMode="auto">
        <a:xfrm xmlns:a="http://schemas.openxmlformats.org/drawingml/2006/main">
          <a:off x="1976477" y="1624001"/>
          <a:ext cx="262559" cy="1349103"/>
        </a:xfrm>
        <a:prstGeom xmlns:a="http://schemas.openxmlformats.org/drawingml/2006/main" prst="leftBrace">
          <a:avLst>
            <a:gd name="adj1" fmla="val 8333"/>
            <a:gd name="adj2" fmla="val 50820"/>
          </a:avLst>
        </a:prstGeom>
        <a:noFill xmlns:a="http://schemas.openxmlformats.org/drawingml/2006/main"/>
        <a:ln xmlns:a="http://schemas.openxmlformats.org/drawingml/2006/main" w="12700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0.1523</cdr:x>
      <cdr:y>0.62314</cdr:y>
    </cdr:from>
    <cdr:to>
      <cdr:x>0.23528</cdr:x>
      <cdr:y>0.67373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97266" y="2271423"/>
          <a:ext cx="706823" cy="184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78% fall</a:t>
          </a:r>
        </a:p>
      </cdr:txBody>
    </cdr:sp>
  </cdr:relSizeAnchor>
  <cdr:relSizeAnchor xmlns:cdr="http://schemas.openxmlformats.org/drawingml/2006/chartDrawing">
    <cdr:from>
      <cdr:x>0.8034</cdr:x>
      <cdr:y>0.72049</cdr:y>
    </cdr:from>
    <cdr:to>
      <cdr:x>0.92278</cdr:x>
      <cdr:y>0.72049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61DCE5BE-04F3-B235-3C9A-C1646DB32FD6}"/>
            </a:ext>
          </a:extLst>
        </cdr:cNvPr>
        <cdr:cNvCxnSpPr/>
      </cdr:nvCxnSpPr>
      <cdr:spPr>
        <a:xfrm xmlns:a="http://schemas.openxmlformats.org/drawingml/2006/main">
          <a:off x="6843354" y="2626263"/>
          <a:ext cx="101687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0.85883</cdr:x>
      <cdr:y>0.63615</cdr:y>
    </cdr:from>
    <cdr:to>
      <cdr:x>0.85883</cdr:x>
      <cdr:y>0.72265</cdr:y>
    </cdr:to>
    <cdr:cxnSp macro="">
      <cdr:nvCxnSpPr>
        <cdr:cNvPr id="14" name="Straight Arrow Connector 13">
          <a:extLst xmlns:a="http://schemas.openxmlformats.org/drawingml/2006/main">
            <a:ext uri="{FF2B5EF4-FFF2-40B4-BE49-F238E27FC236}">
              <a16:creationId xmlns:a16="http://schemas.microsoft.com/office/drawing/2014/main" id="{40509A42-FAD0-312E-D81C-F182FA9966F3}"/>
            </a:ext>
          </a:extLst>
        </cdr:cNvPr>
        <cdr:cNvCxnSpPr/>
      </cdr:nvCxnSpPr>
      <cdr:spPr>
        <a:xfrm xmlns:a="http://schemas.openxmlformats.org/drawingml/2006/main">
          <a:off x="7315533" y="2318834"/>
          <a:ext cx="0" cy="31531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0.76832</cdr:x>
      <cdr:y>0.7257</cdr:y>
    </cdr:from>
    <cdr:to>
      <cdr:x>0.90325</cdr:x>
      <cdr:y>0.86304</cdr:y>
    </cdr:to>
    <cdr:sp macro="" textlink="">
      <cdr:nvSpPr>
        <cdr:cNvPr id="15" name="Speech Bubble: Rectangle with Corners Rounded 14">
          <a:extLst xmlns:a="http://schemas.openxmlformats.org/drawingml/2006/main">
            <a:ext uri="{FF2B5EF4-FFF2-40B4-BE49-F238E27FC236}">
              <a16:creationId xmlns:a16="http://schemas.microsoft.com/office/drawing/2014/main" id="{9CED3726-F0D4-9728-C08E-0BB84952FBCB}"/>
            </a:ext>
          </a:extLst>
        </cdr:cNvPr>
        <cdr:cNvSpPr/>
      </cdr:nvSpPr>
      <cdr:spPr>
        <a:xfrm xmlns:a="http://schemas.openxmlformats.org/drawingml/2006/main">
          <a:off x="6544554" y="2645239"/>
          <a:ext cx="1149351" cy="500620"/>
        </a:xfrm>
        <a:prstGeom xmlns:a="http://schemas.openxmlformats.org/drawingml/2006/main" prst="wedgeRoundRectCallout">
          <a:avLst>
            <a:gd name="adj1" fmla="val 78852"/>
            <a:gd name="adj2" fmla="val -104791"/>
            <a:gd name="adj3" fmla="val 16667"/>
          </a:avLst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accent5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accent5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accent5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accent5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accent5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accent5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accent5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accent5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accent5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accent5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rgbClr val="C00000"/>
              </a:solidFill>
            </a:rPr>
            <a:t>2</a:t>
          </a:r>
          <a:r>
            <a:rPr lang="en-US" sz="1100" b="1" dirty="0">
              <a:solidFill>
                <a:srgbClr val="C00000"/>
              </a:solidFill>
            </a:rPr>
            <a:t>Q22 to 2Q23</a:t>
          </a:r>
        </a:p>
        <a:p xmlns:a="http://schemas.openxmlformats.org/drawingml/2006/main">
          <a:pPr algn="ctr"/>
          <a:r>
            <a:rPr lang="en-US" b="1" dirty="0">
              <a:solidFill>
                <a:srgbClr val="C00000"/>
              </a:solidFill>
            </a:rPr>
            <a:t>29</a:t>
          </a:r>
          <a:r>
            <a:rPr lang="en-US" sz="1100" b="1" dirty="0">
              <a:solidFill>
                <a:srgbClr val="C00000"/>
              </a:solidFill>
            </a:rPr>
            <a:t>% fall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0.03924</cdr:x>
      <cdr:y>0</cdr:y>
    </cdr:from>
    <cdr:to>
      <cdr:x>0.25307</cdr:x>
      <cdr:y>0.06665</cdr:y>
    </cdr:to>
    <cdr:sp macro="" textlink="">
      <cdr:nvSpPr>
        <cdr:cNvPr id="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5899" y="0"/>
          <a:ext cx="1884902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Index</a:t>
          </a:r>
        </a:p>
      </cdr:txBody>
    </cdr:sp>
  </cdr:relSizeAnchor>
  <cdr:relSizeAnchor xmlns:cdr="http://schemas.openxmlformats.org/drawingml/2006/chartDrawing">
    <cdr:from>
      <cdr:x>0.78824</cdr:x>
      <cdr:y>0</cdr:y>
    </cdr:from>
    <cdr:to>
      <cdr:x>0.9701</cdr:x>
      <cdr:y>0.06665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6948284" y="0"/>
          <a:ext cx="1603088" cy="2518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defRPr>
          </a:lvl5pPr>
          <a:lvl6pPr marL="2286000" algn="l" defTabSz="4572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defRPr>
          </a:lvl6pPr>
          <a:lvl7pPr marL="2743200" algn="l" defTabSz="4572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defRPr>
          </a:lvl7pPr>
          <a:lvl8pPr marL="3200400" algn="l" defTabSz="4572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defRPr>
          </a:lvl8pPr>
          <a:lvl9pPr marL="3657600" algn="l" defTabSz="4572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defRPr>
          </a:lvl9pPr>
        </a:lstStyle>
        <a:p xmlns:a="http://schemas.openxmlformats.org/drawingml/2006/main">
          <a:r>
            <a:rPr lang="en-US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Thousands, SAAR</a:t>
          </a:r>
        </a:p>
      </cdr:txBody>
    </cdr:sp>
  </cdr:relSizeAnchor>
  <cdr:relSizeAnchor xmlns:cdr="http://schemas.openxmlformats.org/drawingml/2006/chartDrawing">
    <cdr:from>
      <cdr:x>0.36553</cdr:x>
      <cdr:y>0.5959</cdr:y>
    </cdr:from>
    <cdr:to>
      <cdr:x>0.61559</cdr:x>
      <cdr:y>0.68152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222105" y="2251284"/>
          <a:ext cx="2204260" cy="323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Single-Family Starts</a:t>
          </a:r>
        </a:p>
      </cdr:txBody>
    </cdr:sp>
  </cdr:relSizeAnchor>
  <cdr:relSizeAnchor xmlns:cdr="http://schemas.openxmlformats.org/drawingml/2006/chartDrawing">
    <cdr:from>
      <cdr:x>0.44301</cdr:x>
      <cdr:y>0.10834</cdr:y>
    </cdr:from>
    <cdr:to>
      <cdr:x>0.50124</cdr:x>
      <cdr:y>0.18938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3905151" y="409304"/>
          <a:ext cx="513295" cy="306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002060"/>
              </a:solidFill>
              <a:cs typeface="Arial" pitchFamily="34" charset="0"/>
            </a:rPr>
            <a:t>HMI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0.0467</cdr:x>
      <cdr:y>0.01663</cdr:y>
    </cdr:from>
    <cdr:to>
      <cdr:x>0.45771</cdr:x>
      <cdr:y>0.07987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97765" y="60601"/>
          <a:ext cx="3500976" cy="230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  <a:ea typeface="ＭＳ Ｐゴシック"/>
              <a:cs typeface="ＭＳ Ｐゴシック"/>
            </a:defRPr>
          </a:lvl1pPr>
          <a:lvl2pPr marL="457200" indent="0">
            <a:defRPr sz="1100">
              <a:latin typeface="Arial"/>
              <a:ea typeface="ＭＳ Ｐゴシック"/>
              <a:cs typeface="ＭＳ Ｐゴシック"/>
            </a:defRPr>
          </a:lvl2pPr>
          <a:lvl3pPr marL="914400" indent="0">
            <a:defRPr sz="1100">
              <a:latin typeface="Arial"/>
              <a:ea typeface="ＭＳ Ｐゴシック"/>
              <a:cs typeface="ＭＳ Ｐゴシック"/>
            </a:defRPr>
          </a:lvl3pPr>
          <a:lvl4pPr marL="1371600" indent="0">
            <a:defRPr sz="1100">
              <a:latin typeface="Arial"/>
              <a:ea typeface="ＭＳ Ｐゴシック"/>
              <a:cs typeface="ＭＳ Ｐゴシック"/>
            </a:defRPr>
          </a:lvl4pPr>
          <a:lvl5pPr marL="1828800" indent="0">
            <a:defRPr sz="1100">
              <a:latin typeface="Arial"/>
              <a:ea typeface="ＭＳ Ｐゴシック"/>
              <a:cs typeface="ＭＳ Ｐゴシック"/>
            </a:defRPr>
          </a:lvl5pPr>
          <a:lvl6pPr marL="2286000" indent="0">
            <a:defRPr sz="1100">
              <a:latin typeface="Arial"/>
              <a:ea typeface="ＭＳ Ｐゴシック"/>
              <a:cs typeface="ＭＳ Ｐゴシック"/>
            </a:defRPr>
          </a:lvl6pPr>
          <a:lvl7pPr marL="2743200" indent="0">
            <a:defRPr sz="1100">
              <a:latin typeface="Arial"/>
              <a:ea typeface="ＭＳ Ｐゴシック"/>
              <a:cs typeface="ＭＳ Ｐゴシック"/>
            </a:defRPr>
          </a:lvl7pPr>
          <a:lvl8pPr marL="3200400" indent="0">
            <a:defRPr sz="1100">
              <a:latin typeface="Arial"/>
              <a:ea typeface="ＭＳ Ｐゴシック"/>
              <a:cs typeface="ＭＳ Ｐゴシック"/>
            </a:defRPr>
          </a:lvl8pPr>
          <a:lvl9pPr marL="3657600" indent="0">
            <a:defRPr sz="1100">
              <a:latin typeface="Arial"/>
              <a:ea typeface="ＭＳ Ｐゴシック"/>
              <a:cs typeface="ＭＳ Ｐゴシック"/>
            </a:defRPr>
          </a:lvl9pPr>
        </a:lstStyle>
        <a:p xmlns:a="http://schemas.openxmlformats.org/drawingml/2006/main">
          <a:r>
            <a:rPr lang="en-US" sz="1000" b="1" dirty="0">
              <a:latin typeface="Arial" pitchFamily="34" charset="0"/>
              <a:cs typeface="Arial" pitchFamily="34" charset="0"/>
            </a:rPr>
            <a:t>Thousands of units, SAAR</a:t>
          </a:r>
        </a:p>
      </cdr:txBody>
    </cdr:sp>
  </cdr:relSizeAnchor>
  <cdr:relSizeAnchor xmlns:cdr="http://schemas.openxmlformats.org/drawingml/2006/chartDrawing">
    <cdr:from>
      <cdr:x>0.24133</cdr:x>
      <cdr:y>0.18144</cdr:y>
    </cdr:from>
    <cdr:to>
      <cdr:x>0.27352</cdr:x>
      <cdr:y>0.77407</cdr:y>
    </cdr:to>
    <cdr:sp macro="" textlink="">
      <cdr:nvSpPr>
        <cdr:cNvPr id="4" name="Left Brace 3"/>
        <cdr:cNvSpPr/>
      </cdr:nvSpPr>
      <cdr:spPr bwMode="auto">
        <a:xfrm xmlns:a="http://schemas.openxmlformats.org/drawingml/2006/main">
          <a:off x="2055653" y="661375"/>
          <a:ext cx="274215" cy="2160207"/>
        </a:xfrm>
        <a:prstGeom xmlns:a="http://schemas.openxmlformats.org/drawingml/2006/main" prst="leftBrac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0.1702</cdr:x>
      <cdr:y>0.4477</cdr:y>
    </cdr:from>
    <cdr:to>
      <cdr:x>0.25318</cdr:x>
      <cdr:y>0.49829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9764" y="1631902"/>
          <a:ext cx="706822" cy="184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80% fall</a:t>
          </a:r>
        </a:p>
      </cdr:txBody>
    </cdr:sp>
  </cdr:relSizeAnchor>
  <cdr:relSizeAnchor xmlns:cdr="http://schemas.openxmlformats.org/drawingml/2006/chartDrawing">
    <cdr:from>
      <cdr:x>0.79441</cdr:x>
      <cdr:y>0.57354</cdr:y>
    </cdr:from>
    <cdr:to>
      <cdr:x>0.91607</cdr:x>
      <cdr:y>0.57354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6D49DB95-8674-4850-ADD5-BEEB7DD7BF52}"/>
            </a:ext>
          </a:extLst>
        </cdr:cNvPr>
        <cdr:cNvCxnSpPr/>
      </cdr:nvCxnSpPr>
      <cdr:spPr>
        <a:xfrm xmlns:a="http://schemas.openxmlformats.org/drawingml/2006/main">
          <a:off x="6766741" y="2090622"/>
          <a:ext cx="103629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0.8076</cdr:x>
      <cdr:y>0.42456</cdr:y>
    </cdr:from>
    <cdr:to>
      <cdr:x>0.8076</cdr:x>
      <cdr:y>0.57201</cdr:y>
    </cdr:to>
    <cdr:cxnSp macro="">
      <cdr:nvCxnSpPr>
        <cdr:cNvPr id="12" name="Straight Arrow Connector 11">
          <a:extLst xmlns:a="http://schemas.openxmlformats.org/drawingml/2006/main">
            <a:ext uri="{FF2B5EF4-FFF2-40B4-BE49-F238E27FC236}">
              <a16:creationId xmlns:a16="http://schemas.microsoft.com/office/drawing/2014/main" id="{34737C1D-5EA0-40A8-BE5D-7E494743C393}"/>
            </a:ext>
          </a:extLst>
        </cdr:cNvPr>
        <cdr:cNvCxnSpPr/>
      </cdr:nvCxnSpPr>
      <cdr:spPr>
        <a:xfrm xmlns:a="http://schemas.openxmlformats.org/drawingml/2006/main">
          <a:off x="6879090" y="1547572"/>
          <a:ext cx="0" cy="53747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0.76708</cdr:x>
      <cdr:y>0.59149</cdr:y>
    </cdr:from>
    <cdr:to>
      <cdr:x>0.90056</cdr:x>
      <cdr:y>0.72883</cdr:y>
    </cdr:to>
    <cdr:sp macro="" textlink="">
      <cdr:nvSpPr>
        <cdr:cNvPr id="15" name="Speech Bubble: Rectangle with Corners Rounded 14">
          <a:extLst xmlns:a="http://schemas.openxmlformats.org/drawingml/2006/main">
            <a:ext uri="{FF2B5EF4-FFF2-40B4-BE49-F238E27FC236}">
              <a16:creationId xmlns:a16="http://schemas.microsoft.com/office/drawing/2014/main" id="{B08D95F2-5034-483F-9613-6B1B9EFBBF8F}"/>
            </a:ext>
          </a:extLst>
        </cdr:cNvPr>
        <cdr:cNvSpPr/>
      </cdr:nvSpPr>
      <cdr:spPr>
        <a:xfrm xmlns:a="http://schemas.openxmlformats.org/drawingml/2006/main">
          <a:off x="6533955" y="2156041"/>
          <a:ext cx="1136981" cy="500620"/>
        </a:xfrm>
        <a:prstGeom xmlns:a="http://schemas.openxmlformats.org/drawingml/2006/main" prst="wedgeRoundRectCallout">
          <a:avLst>
            <a:gd name="adj1" fmla="val 78852"/>
            <a:gd name="adj2" fmla="val -104791"/>
            <a:gd name="adj3" fmla="val 16667"/>
          </a:avLst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accent5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100" b="1" dirty="0">
              <a:solidFill>
                <a:srgbClr val="C00000"/>
              </a:solidFill>
            </a:rPr>
            <a:t>4Q20 to 1Q23</a:t>
          </a:r>
        </a:p>
        <a:p xmlns:a="http://schemas.openxmlformats.org/drawingml/2006/main">
          <a:pPr algn="ctr"/>
          <a:r>
            <a:rPr lang="en-US" b="1" dirty="0">
              <a:solidFill>
                <a:srgbClr val="C00000"/>
              </a:solidFill>
            </a:rPr>
            <a:t>32</a:t>
          </a:r>
          <a:r>
            <a:rPr lang="en-US" sz="1100" b="1" dirty="0">
              <a:solidFill>
                <a:srgbClr val="C00000"/>
              </a:solidFill>
            </a:rPr>
            <a:t>% fall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0.05836</cdr:x>
      <cdr:y>0</cdr:y>
    </cdr:from>
    <cdr:to>
      <cdr:x>0.19139</cdr:x>
      <cdr:y>0.05823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9619" y="0"/>
          <a:ext cx="1138892" cy="216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Thousands</a:t>
          </a:r>
        </a:p>
      </cdr:txBody>
    </cdr:sp>
  </cdr:relSizeAnchor>
  <cdr:relSizeAnchor xmlns:cdr="http://schemas.openxmlformats.org/drawingml/2006/chartDrawing">
    <cdr:from>
      <cdr:x>0.87284</cdr:x>
      <cdr:y>0</cdr:y>
    </cdr:from>
    <cdr:to>
      <cdr:x>0.95833</cdr:x>
      <cdr:y>0.05703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472485" y="0"/>
          <a:ext cx="731936" cy="212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Percent</a:t>
          </a:r>
        </a:p>
      </cdr:txBody>
    </cdr:sp>
  </cdr:relSizeAnchor>
  <cdr:relSizeAnchor xmlns:cdr="http://schemas.openxmlformats.org/drawingml/2006/chartDrawing">
    <cdr:from>
      <cdr:x>0.30032</cdr:x>
      <cdr:y>0.06089</cdr:y>
    </cdr:from>
    <cdr:to>
      <cdr:x>0.8369</cdr:x>
      <cdr:y>0.13068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571126" y="226797"/>
          <a:ext cx="4593750" cy="259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Average Monthly Change in Payroll Employment</a:t>
          </a:r>
        </a:p>
      </cdr:txBody>
    </cdr:sp>
  </cdr:relSizeAnchor>
  <cdr:relSizeAnchor xmlns:cdr="http://schemas.openxmlformats.org/drawingml/2006/chartDrawing">
    <cdr:from>
      <cdr:x>0.40701</cdr:x>
      <cdr:y>0.46779</cdr:y>
    </cdr:from>
    <cdr:to>
      <cdr:x>0.65266</cdr:x>
      <cdr:y>0.56832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484471" y="1742367"/>
          <a:ext cx="2103051" cy="374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Unemployment Rate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0.56876</cdr:x>
      <cdr:y>0.68359</cdr:y>
    </cdr:from>
    <cdr:to>
      <cdr:x>0.65998</cdr:x>
      <cdr:y>0.75945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197600" y="3582632"/>
          <a:ext cx="993913" cy="397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0.06216</cdr:x>
      <cdr:y>0.01</cdr:y>
    </cdr:from>
    <cdr:to>
      <cdr:x>0.35408</cdr:x>
      <cdr:y>0.07576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EA765E4-6C1F-4E3B-ACFD-E041F41739DD}"/>
            </a:ext>
          </a:extLst>
        </cdr:cNvPr>
        <cdr:cNvSpPr txBox="1"/>
      </cdr:nvSpPr>
      <cdr:spPr>
        <a:xfrm xmlns:a="http://schemas.openxmlformats.org/drawingml/2006/main">
          <a:off x="521196" y="37011"/>
          <a:ext cx="2447925" cy="243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anose="020B0604020202020204" pitchFamily="34" charset="0"/>
            </a:rPr>
            <a:t>12-month percentage change, NSA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0.09162</cdr:x>
      <cdr:y>0.64725</cdr:y>
    </cdr:from>
    <cdr:to>
      <cdr:x>0.40379</cdr:x>
      <cdr:y>0.72653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82207" y="2511691"/>
          <a:ext cx="2665048" cy="30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C00000"/>
              </a:solidFill>
            </a:rPr>
            <a:t>Federal Funds – Top Rate</a:t>
          </a:r>
        </a:p>
      </cdr:txBody>
    </cdr:sp>
  </cdr:relSizeAnchor>
  <cdr:relSizeAnchor xmlns:cdr="http://schemas.openxmlformats.org/drawingml/2006/chartDrawing">
    <cdr:from>
      <cdr:x>0.14901</cdr:x>
      <cdr:y>0.0883</cdr:y>
    </cdr:from>
    <cdr:to>
      <cdr:x>0.39326</cdr:x>
      <cdr:y>0.20562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72126" y="342644"/>
          <a:ext cx="2085204" cy="455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002060"/>
              </a:solidFill>
            </a:rPr>
            <a:t>10-Year Treasury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0.12297</cdr:x>
      <cdr:y>0.13504</cdr:y>
    </cdr:from>
    <cdr:to>
      <cdr:x>0.39427</cdr:x>
      <cdr:y>0.21432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49824" y="524027"/>
          <a:ext cx="2316132" cy="307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C00000"/>
              </a:solidFill>
            </a:rPr>
            <a:t>30-Year Fixed Rate Mortgage </a:t>
          </a:r>
        </a:p>
      </cdr:txBody>
    </cdr:sp>
  </cdr:relSizeAnchor>
  <cdr:relSizeAnchor xmlns:cdr="http://schemas.openxmlformats.org/drawingml/2006/chartDrawing">
    <cdr:from>
      <cdr:x>0.14716</cdr:x>
      <cdr:y>0.61544</cdr:y>
    </cdr:from>
    <cdr:to>
      <cdr:x>0.39141</cdr:x>
      <cdr:y>0.73276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56342" y="2388255"/>
          <a:ext cx="2085204" cy="455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002060"/>
              </a:solidFill>
            </a:rPr>
            <a:t>10-Year Treasury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0.56876</cdr:x>
      <cdr:y>0.68359</cdr:y>
    </cdr:from>
    <cdr:to>
      <cdr:x>0.65998</cdr:x>
      <cdr:y>0.75945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197600" y="3582632"/>
          <a:ext cx="993913" cy="397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0.06028</cdr:x>
      <cdr:y>0.02938</cdr:y>
    </cdr:from>
    <cdr:to>
      <cdr:x>0.26681</cdr:x>
      <cdr:y>0.07001</cdr:y>
    </cdr:to>
    <cdr:sp macro="" textlink="">
      <cdr:nvSpPr>
        <cdr:cNvPr id="14" name="TextBox 12"/>
        <cdr:cNvSpPr txBox="1"/>
      </cdr:nvSpPr>
      <cdr:spPr>
        <a:xfrm xmlns:a="http://schemas.openxmlformats.org/drawingml/2006/main">
          <a:off x="703573" y="148393"/>
          <a:ext cx="2410426" cy="20519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Percentage, Quarterly, NSA</a:t>
          </a:r>
          <a:endParaRPr lang="en-US" sz="10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0.84382</cdr:x>
      <cdr:y>0.09952</cdr:y>
    </cdr:from>
    <cdr:to>
      <cdr:x>0.95889</cdr:x>
      <cdr:y>0.23143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FFEC860E-AA98-4631-B078-5B034665ABF7}"/>
            </a:ext>
          </a:extLst>
        </cdr:cNvPr>
        <cdr:cNvSpPr txBox="1"/>
      </cdr:nvSpPr>
      <cdr:spPr>
        <a:xfrm xmlns:a="http://schemas.openxmlformats.org/drawingml/2006/main">
          <a:off x="7386213" y="376960"/>
          <a:ext cx="1007207" cy="499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rgbClr val="C00000"/>
              </a:solidFill>
            </a:rPr>
            <a:t>2Q, 3Q, 4Q of 2020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0.0227</cdr:x>
      <cdr:y>0</cdr:y>
    </cdr:from>
    <cdr:to>
      <cdr:x>0.31245</cdr:x>
      <cdr:y>0.06362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FD9E9AD-92BD-A8B2-2D2E-32CF7F5A2A79}"/>
            </a:ext>
          </a:extLst>
        </cdr:cNvPr>
        <cdr:cNvSpPr txBox="1"/>
      </cdr:nvSpPr>
      <cdr:spPr>
        <a:xfrm xmlns:a="http://schemas.openxmlformats.org/drawingml/2006/main">
          <a:off x="170855" y="0"/>
          <a:ext cx="2180874" cy="246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/>
            <a:t>Homeownership Rate (Percent)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0.03265</cdr:x>
      <cdr:y>0.02148</cdr:y>
    </cdr:from>
    <cdr:to>
      <cdr:x>0.21599</cdr:x>
      <cdr:y>0.06862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81354" y="80864"/>
          <a:ext cx="1579742" cy="177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b="1" dirty="0">
              <a:latin typeface="Arial" pitchFamily="34" charset="0"/>
              <a:cs typeface="Arial" pitchFamily="34" charset="0"/>
            </a:rPr>
            <a:t>Percent Growth, SAAR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0.07686</cdr:x>
      <cdr:y>0</cdr:y>
    </cdr:from>
    <cdr:to>
      <cdr:x>0.30469</cdr:x>
      <cdr:y>0.0641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61324" y="0"/>
          <a:ext cx="1960238" cy="2433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="1" dirty="0">
              <a:solidFill>
                <a:schemeClr val="tx1">
                  <a:lumMod val="50000"/>
                </a:schemeClr>
              </a:solidFill>
            </a:rPr>
            <a:t>Thousands, SA</a:t>
          </a:r>
          <a:endParaRPr lang="en-US" sz="1000" b="1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0.55626</cdr:x>
      <cdr:y>0.37278</cdr:y>
    </cdr:from>
    <cdr:to>
      <cdr:x>0.88441</cdr:x>
      <cdr:y>0.46729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4786118" y="1415415"/>
          <a:ext cx="2823405" cy="3588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NEW single-family houses for sale</a:t>
          </a:r>
        </a:p>
      </cdr:txBody>
    </cdr:sp>
  </cdr:relSizeAnchor>
  <cdr:relSizeAnchor xmlns:cdr="http://schemas.openxmlformats.org/drawingml/2006/chartDrawing">
    <cdr:from>
      <cdr:x>0.28615</cdr:x>
      <cdr:y>0.66584</cdr:y>
    </cdr:from>
    <cdr:to>
      <cdr:x>0.6837</cdr:x>
      <cdr:y>0.79422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2462096" y="2528140"/>
          <a:ext cx="3420544" cy="4874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EXISTING single-family homes for sale</a:t>
          </a:r>
        </a:p>
      </cdr:txBody>
    </cdr:sp>
  </cdr:relSizeAnchor>
  <cdr:relSizeAnchor xmlns:cdr="http://schemas.openxmlformats.org/drawingml/2006/chartDrawing">
    <cdr:from>
      <cdr:x>0.4389</cdr:x>
      <cdr:y>0.09727</cdr:y>
    </cdr:from>
    <cdr:to>
      <cdr:x>0.94402</cdr:x>
      <cdr:y>0.17022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718F7905-AA5B-5BF5-09AA-582D1E790FB2}"/>
            </a:ext>
          </a:extLst>
        </cdr:cNvPr>
        <cdr:cNvSpPr txBox="1"/>
      </cdr:nvSpPr>
      <cdr:spPr>
        <a:xfrm xmlns:a="http://schemas.openxmlformats.org/drawingml/2006/main">
          <a:off x="3776367" y="369332"/>
          <a:ext cx="434608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C00000"/>
              </a:solidFill>
            </a:rPr>
            <a:t>About 1/3 of current single-family homes for sale are NEW homes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B04B1-969E-4C67-BFC3-D38DF8DC1AC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F3ABA-FF63-4830-8A0C-A8640154A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28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6434"/>
          </a:xfrm>
          <a:prstGeom prst="rect">
            <a:avLst/>
          </a:prstGeom>
        </p:spPr>
        <p:txBody>
          <a:bodyPr vert="horz" lIns="93153" tIns="46578" rIns="93153" bIns="465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434"/>
          </a:xfrm>
          <a:prstGeom prst="rect">
            <a:avLst/>
          </a:prstGeom>
        </p:spPr>
        <p:txBody>
          <a:bodyPr vert="horz" lIns="93153" tIns="46578" rIns="93153" bIns="46578" rtlCol="0"/>
          <a:lstStyle>
            <a:lvl1pPr algn="r">
              <a:defRPr sz="1200"/>
            </a:lvl1pPr>
          </a:lstStyle>
          <a:p>
            <a:fld id="{E0A87D0B-762C-434C-BC1D-F99A73417469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3" tIns="46578" rIns="93153" bIns="465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6"/>
            <a:ext cx="5486400" cy="3660458"/>
          </a:xfrm>
          <a:prstGeom prst="rect">
            <a:avLst/>
          </a:prstGeom>
        </p:spPr>
        <p:txBody>
          <a:bodyPr vert="horz" lIns="93153" tIns="46578" rIns="93153" bIns="465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1"/>
            <a:ext cx="2971800" cy="466433"/>
          </a:xfrm>
          <a:prstGeom prst="rect">
            <a:avLst/>
          </a:prstGeom>
        </p:spPr>
        <p:txBody>
          <a:bodyPr vert="horz" lIns="93153" tIns="46578" rIns="93153" bIns="465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71"/>
            <a:ext cx="2971800" cy="466433"/>
          </a:xfrm>
          <a:prstGeom prst="rect">
            <a:avLst/>
          </a:prstGeom>
        </p:spPr>
        <p:txBody>
          <a:bodyPr vert="horz" lIns="93153" tIns="46578" rIns="93153" bIns="46578" rtlCol="0" anchor="b"/>
          <a:lstStyle>
            <a:lvl1pPr algn="r">
              <a:defRPr sz="1200"/>
            </a:lvl1pPr>
          </a:lstStyle>
          <a:p>
            <a:fld id="{45EE0C3F-57D7-4A5D-80B0-3CDE770AC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20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E0C3F-57D7-4A5D-80B0-3CDE770AC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54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9294813" cy="5227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CFECC-08C3-479B-8E5F-AFEAFD429E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622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9296400" cy="5229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5229225"/>
            <a:ext cx="7437120" cy="2700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CFECC-08C3-479B-8E5F-AFEAFD429E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955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8" y="0"/>
            <a:ext cx="9293225" cy="5227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5227638"/>
            <a:ext cx="7437120" cy="2700339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TW" sz="1200" b="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E0C3F-57D7-4A5D-80B0-3CDE770ACE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931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9220200" cy="5187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5577940"/>
            <a:ext cx="7388860" cy="2760345"/>
          </a:xfrm>
        </p:spPr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CFECC-08C3-479B-8E5F-AFEAFD429E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675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8" y="0"/>
            <a:ext cx="9278937" cy="5219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5228884"/>
            <a:ext cx="7437120" cy="2700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E0C3F-57D7-4A5D-80B0-3CDE770ACE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346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9294813" cy="5229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5335787"/>
            <a:ext cx="9294250" cy="2700338"/>
          </a:xfrm>
        </p:spPr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CFECC-08C3-479B-8E5F-AFEAFD429E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85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9294813" cy="5227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5241642"/>
            <a:ext cx="7437120" cy="2700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CFECC-08C3-479B-8E5F-AFEAFD429E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335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9294813" cy="5227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CFECC-08C3-479B-8E5F-AFEAFD429E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77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E0C3F-57D7-4A5D-80B0-3CDE770ACE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15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9294813" cy="5227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E0C3F-57D7-4A5D-80B0-3CDE770ACE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19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8" y="0"/>
            <a:ext cx="9309100" cy="5237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88" y="5256815"/>
            <a:ext cx="9133534" cy="2700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E0C3F-57D7-4A5D-80B0-3CDE770ACE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98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E0C3F-57D7-4A5D-80B0-3CDE770ACE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467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E0C3F-57D7-4A5D-80B0-3CDE770ACE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053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E0C3F-57D7-4A5D-80B0-3CDE770ACE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730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E0C3F-57D7-4A5D-80B0-3CDE770ACE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536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E0C3F-57D7-4A5D-80B0-3CDE770ACE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256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E0C3F-57D7-4A5D-80B0-3CDE770ACE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583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E0C3F-57D7-4A5D-80B0-3CDE770ACE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636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E0C3F-57D7-4A5D-80B0-3CDE770ACE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731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E0C3F-57D7-4A5D-80B0-3CDE770ACE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038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E0C3F-57D7-4A5D-80B0-3CDE770ACE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253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E0C3F-57D7-4A5D-80B0-3CDE770AC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00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E0C3F-57D7-4A5D-80B0-3CDE770ACE2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79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9220200" cy="5187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5568315"/>
            <a:ext cx="7388860" cy="27603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CFECC-08C3-479B-8E5F-AFEAFD429E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4790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E0C3F-57D7-4A5D-80B0-3CDE770ACE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1095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9278938" cy="5219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5282485"/>
            <a:ext cx="7437120" cy="2700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CFECC-08C3-479B-8E5F-AFEAFD429E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2651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8" y="0"/>
            <a:ext cx="9293225" cy="5227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E0C3F-57D7-4A5D-80B0-3CDE770ACE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0857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9294813" cy="5227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E0C3F-57D7-4A5D-80B0-3CDE770ACE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738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E0C3F-57D7-4A5D-80B0-3CDE770ACE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79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9294813" cy="5227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CFECC-08C3-479B-8E5F-AFEAFD429E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909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CFECC-08C3-479B-8E5F-AFEAFD429E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602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9294813" cy="5227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3463" indent="-223463" defTabSz="893851">
              <a:buFont typeface="+mj-lt"/>
              <a:buAutoNum type="arabicPeriod"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E0C3F-57D7-4A5D-80B0-3CDE770ACE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444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E0C3F-57D7-4A5D-80B0-3CDE770AC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15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9294813" cy="5227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5241780"/>
            <a:ext cx="7437120" cy="2700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CFECC-08C3-479B-8E5F-AFEAFD429E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68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emf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ite of Arrows 1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57" y="1054909"/>
            <a:ext cx="8788847" cy="2482948"/>
          </a:xfrm>
          <a:prstGeom prst="rect">
            <a:avLst/>
          </a:prstGeom>
        </p:spPr>
      </p:pic>
      <p:pic>
        <p:nvPicPr>
          <p:cNvPr id="9" name="Picture 8" descr="NAHB 2 Line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960" y="4191000"/>
            <a:ext cx="987617" cy="686054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72720" y="1054909"/>
            <a:ext cx="5475037" cy="248294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lnSpc>
                <a:spcPts val="6000"/>
              </a:lnSpc>
              <a:spcBef>
                <a:spcPts val="0"/>
              </a:spcBef>
              <a:spcAft>
                <a:spcPts val="600"/>
              </a:spcAft>
              <a:buNone/>
              <a:defRPr sz="6000"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  <a:lvl2pPr marL="457200" indent="0" algn="r">
              <a:buNone/>
              <a:defRPr sz="1800" b="0" i="1">
                <a:solidFill>
                  <a:srgbClr val="00205B"/>
                </a:solidFill>
                <a:latin typeface="Source Sans Pro"/>
                <a:cs typeface="Source Sans Pro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261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AHB 2 Line 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4" y="4390506"/>
            <a:ext cx="700414" cy="486547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343" y="792480"/>
            <a:ext cx="7898857" cy="3598026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pic>
        <p:nvPicPr>
          <p:cNvPr id="6" name="Picture 5" descr="Suite of Arrows 11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98998" y="94968"/>
            <a:ext cx="834278" cy="597267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2343" y="94967"/>
            <a:ext cx="7421019" cy="59726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Page Header</a:t>
            </a:r>
          </a:p>
        </p:txBody>
      </p:sp>
    </p:spTree>
    <p:extLst>
      <p:ext uri="{BB962C8B-B14F-4D97-AF65-F5344CB8AC3E}">
        <p14:creationId xmlns:p14="http://schemas.microsoft.com/office/powerpoint/2010/main" val="210118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uite of Arrows 1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485" y="71321"/>
            <a:ext cx="1579930" cy="1131086"/>
          </a:xfrm>
          <a:prstGeom prst="rect">
            <a:avLst/>
          </a:prstGeom>
        </p:spPr>
      </p:pic>
      <p:pic>
        <p:nvPicPr>
          <p:cNvPr id="11" name="Picture 10" descr="NAHB 2 Line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4" y="4390506"/>
            <a:ext cx="700414" cy="48654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71320"/>
            <a:ext cx="3223485" cy="113041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sz="3600" b="0" i="0" baseline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Page Header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81546" y="1360260"/>
            <a:ext cx="3222940" cy="24700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lang="en-US" sz="1500" smtClean="0"/>
            </a:lvl1pPr>
            <a:lvl2pPr marL="457200" indent="0">
              <a:buNone/>
              <a:defRPr sz="1500">
                <a:latin typeface="Calibri"/>
                <a:cs typeface="Calibri"/>
              </a:defRPr>
            </a:lvl2pPr>
            <a:lvl3pPr marL="914400" indent="0">
              <a:buNone/>
              <a:defRPr sz="1500">
                <a:latin typeface="Calibri"/>
                <a:cs typeface="Calibri"/>
              </a:defRPr>
            </a:lvl3pPr>
            <a:lvl4pPr marL="1371600" indent="0">
              <a:buNone/>
              <a:defRPr sz="1500">
                <a:latin typeface="Calibri"/>
                <a:cs typeface="Calibri"/>
              </a:defRPr>
            </a:lvl4pPr>
            <a:lvl5pPr marL="1828800" indent="0">
              <a:buNone/>
              <a:defRPr sz="1500">
                <a:latin typeface="Calibri"/>
                <a:cs typeface="Calibri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consectetur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adipiscing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elit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Vestibulum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ac ante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feugiat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maximus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erat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et,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accumsan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neque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Nulla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lacinia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purus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lorem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tincidunt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consequat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Sed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posuere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cursus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in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porta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quis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ex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ultricies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pulvinar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mollis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tellus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endParaRPr lang="en-US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008123" y="-764259"/>
            <a:ext cx="6724886" cy="6728562"/>
          </a:xfrm>
          <a:prstGeom prst="ellipse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00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0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0" y="4415553"/>
            <a:ext cx="699026" cy="4865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4076" y="71321"/>
            <a:ext cx="1579929" cy="1131086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65855" y="71321"/>
            <a:ext cx="6977105" cy="113108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Page Header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465855" y="1404347"/>
            <a:ext cx="6337025" cy="11966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lang="en-US" sz="1500" smtClean="0">
                <a:solidFill>
                  <a:srgbClr val="FFFFFF"/>
                </a:solidFill>
              </a:defRPr>
            </a:lvl1pPr>
            <a:lvl2pPr marL="457200" indent="0">
              <a:buNone/>
              <a:defRPr sz="1500">
                <a:latin typeface="Calibri"/>
                <a:cs typeface="Calibri"/>
              </a:defRPr>
            </a:lvl2pPr>
            <a:lvl3pPr marL="914400" indent="0">
              <a:buNone/>
              <a:defRPr sz="1500">
                <a:latin typeface="Calibri"/>
                <a:cs typeface="Calibri"/>
              </a:defRPr>
            </a:lvl3pPr>
            <a:lvl4pPr marL="1371600" indent="0">
              <a:buNone/>
              <a:defRPr sz="1500">
                <a:latin typeface="Calibri"/>
                <a:cs typeface="Calibri"/>
              </a:defRPr>
            </a:lvl4pPr>
            <a:lvl5pPr marL="1828800" indent="0">
              <a:buNone/>
              <a:defRPr sz="1500">
                <a:latin typeface="Calibri"/>
                <a:cs typeface="Calibri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ac ante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et,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a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ligula in </a:t>
            </a:r>
            <a:r>
              <a:rPr lang="en-US" dirty="0" err="1"/>
              <a:t>porta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ex </a:t>
            </a:r>
            <a:r>
              <a:rPr lang="en-US" dirty="0" err="1"/>
              <a:t>eget</a:t>
            </a:r>
            <a:r>
              <a:rPr lang="en-US" dirty="0"/>
              <a:t> ligula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465263" y="2631442"/>
            <a:ext cx="6337300" cy="1574800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50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Bullet number one</a:t>
            </a:r>
          </a:p>
          <a:p>
            <a:pPr lvl="0"/>
            <a:r>
              <a:rPr lang="en-US" dirty="0"/>
              <a:t>Bullet number two</a:t>
            </a:r>
          </a:p>
        </p:txBody>
      </p:sp>
    </p:spTree>
    <p:extLst>
      <p:ext uri="{BB962C8B-B14F-4D97-AF65-F5344CB8AC3E}">
        <p14:creationId xmlns:p14="http://schemas.microsoft.com/office/powerpoint/2010/main" val="3391163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220307"/>
            <a:ext cx="9144000" cy="923193"/>
          </a:xfrm>
          <a:prstGeom prst="rect">
            <a:avLst/>
          </a:prstGeom>
          <a:solidFill>
            <a:srgbClr val="0020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0" y="4415553"/>
            <a:ext cx="699026" cy="486547"/>
          </a:xfrm>
          <a:prstGeom prst="rect">
            <a:avLst/>
          </a:prstGeom>
        </p:spPr>
      </p:pic>
      <p:pic>
        <p:nvPicPr>
          <p:cNvPr id="8" name="Picture 7" descr="Suite of Arrows 15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382" y="4262654"/>
            <a:ext cx="2952768" cy="834190"/>
          </a:xfrm>
          <a:prstGeom prst="rect">
            <a:avLst/>
          </a:prstGeom>
        </p:spPr>
      </p:pic>
      <p:pic>
        <p:nvPicPr>
          <p:cNvPr id="11" name="Picture 10" descr="Suite of Arrows 11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4075" y="71321"/>
            <a:ext cx="1579930" cy="113108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65855" y="71321"/>
            <a:ext cx="6977105" cy="113108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None/>
              <a:defRPr sz="3600"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This slide is for the end </a:t>
            </a:r>
            <a:br>
              <a:rPr lang="en-US" dirty="0"/>
            </a:br>
            <a:r>
              <a:rPr lang="en-US" dirty="0"/>
              <a:t>of a presentation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465855" y="1404347"/>
            <a:ext cx="6337025" cy="11966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lang="en-US" sz="1500" smtClean="0"/>
            </a:lvl1pPr>
            <a:lvl2pPr marL="457200" indent="0">
              <a:buNone/>
              <a:defRPr sz="1500">
                <a:latin typeface="Calibri"/>
                <a:cs typeface="Calibri"/>
              </a:defRPr>
            </a:lvl2pPr>
            <a:lvl3pPr marL="914400" indent="0">
              <a:buNone/>
              <a:defRPr sz="1500">
                <a:latin typeface="Calibri"/>
                <a:cs typeface="Calibri"/>
              </a:defRPr>
            </a:lvl3pPr>
            <a:lvl4pPr marL="1371600" indent="0">
              <a:buNone/>
              <a:defRPr sz="1500">
                <a:latin typeface="Calibri"/>
                <a:cs typeface="Calibri"/>
              </a:defRPr>
            </a:lvl4pPr>
            <a:lvl5pPr marL="1828800" indent="0">
              <a:buNone/>
              <a:defRPr sz="1500">
                <a:latin typeface="Calibri"/>
                <a:cs typeface="Calibri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consectetur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adipiscing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elit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Vestibulum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ac ante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feugiat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maximus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erat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et,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accumsan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neque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Nulla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lacinia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purus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lorem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tincidunt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consequat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Sed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posuere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cursus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in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porta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quis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ex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ultricies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pulvinar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mollis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tellus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465263" y="4229833"/>
            <a:ext cx="5715000" cy="86701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b="0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We Build Communities</a:t>
            </a:r>
          </a:p>
        </p:txBody>
      </p:sp>
    </p:spTree>
    <p:extLst>
      <p:ext uri="{BB962C8B-B14F-4D97-AF65-F5344CB8AC3E}">
        <p14:creationId xmlns:p14="http://schemas.microsoft.com/office/powerpoint/2010/main" val="3179914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866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AAE0-6141-40C7-AA64-25C96BD6566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4AD3-83BB-4C17-BB4D-066CC2E9D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17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AAE0-6141-40C7-AA64-25C96BD6566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4AD3-83BB-4C17-BB4D-066CC2E9D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09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AAE0-6141-40C7-AA64-25C96BD6566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4AD3-83BB-4C17-BB4D-066CC2E9D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63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AAE0-6141-40C7-AA64-25C96BD6566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4AD3-83BB-4C17-BB4D-066CC2E9D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28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AAE0-6141-40C7-AA64-25C96BD6566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4AD3-83BB-4C17-BB4D-066CC2E9D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ite of Arrows 1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747293" y="793567"/>
            <a:ext cx="8236852" cy="2327003"/>
          </a:xfrm>
          <a:prstGeom prst="rect">
            <a:avLst/>
          </a:prstGeom>
        </p:spPr>
      </p:pic>
      <p:pic>
        <p:nvPicPr>
          <p:cNvPr id="11" name="Picture 10" descr="NAHB 2 Line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960" y="4191000"/>
            <a:ext cx="987617" cy="68605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489559" y="793566"/>
            <a:ext cx="3418018" cy="232700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6000"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Section Header 1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2275840" y="-495906"/>
            <a:ext cx="6188473" cy="6191856"/>
          </a:xfrm>
          <a:prstGeom prst="ellipse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7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AAE0-6141-40C7-AA64-25C96BD6566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4AD3-83BB-4C17-BB4D-066CC2E9D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6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AAE0-6141-40C7-AA64-25C96BD6566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4AD3-83BB-4C17-BB4D-066CC2E9D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01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AAE0-6141-40C7-AA64-25C96BD6566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4AD3-83BB-4C17-BB4D-066CC2E9D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20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AAE0-6141-40C7-AA64-25C96BD6566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4AD3-83BB-4C17-BB4D-066CC2E9D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02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AAE0-6141-40C7-AA64-25C96BD6566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4AD3-83BB-4C17-BB4D-066CC2E9D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02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AAE0-6141-40C7-AA64-25C96BD6566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4AD3-83BB-4C17-BB4D-066CC2E9D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18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ite of Arrows 1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57" y="1054909"/>
            <a:ext cx="8788847" cy="2482948"/>
          </a:xfrm>
          <a:prstGeom prst="rect">
            <a:avLst/>
          </a:prstGeom>
        </p:spPr>
      </p:pic>
      <p:pic>
        <p:nvPicPr>
          <p:cNvPr id="9" name="Picture 8" descr="NAHB 2 Line CMYK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960" y="4191000"/>
            <a:ext cx="987617" cy="686054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72720" y="1054909"/>
            <a:ext cx="5475037" cy="248294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lnSpc>
                <a:spcPts val="6000"/>
              </a:lnSpc>
              <a:spcBef>
                <a:spcPts val="0"/>
              </a:spcBef>
              <a:spcAft>
                <a:spcPts val="600"/>
              </a:spcAft>
              <a:buNone/>
              <a:defRPr sz="6000"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  <a:lvl2pPr marL="457200" indent="0" algn="r">
              <a:buNone/>
              <a:defRPr sz="1800" b="0" i="1">
                <a:solidFill>
                  <a:srgbClr val="00205B"/>
                </a:solidFill>
                <a:latin typeface="Source Sans Pro"/>
                <a:cs typeface="Source Sans Pro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Suite of Arrows 1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57" y="1054909"/>
            <a:ext cx="8788847" cy="2482948"/>
          </a:xfrm>
          <a:prstGeom prst="rect">
            <a:avLst/>
          </a:prstGeom>
        </p:spPr>
      </p:pic>
      <p:pic>
        <p:nvPicPr>
          <p:cNvPr id="6" name="Picture 5" descr="NAHB 2 Line CMYK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960" y="4191000"/>
            <a:ext cx="987617" cy="686054"/>
          </a:xfrm>
          <a:prstGeom prst="rect">
            <a:avLst/>
          </a:prstGeom>
        </p:spPr>
      </p:pic>
      <p:pic>
        <p:nvPicPr>
          <p:cNvPr id="8" name="Picture 7" descr="Suite of Arrows 1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57" y="1054909"/>
            <a:ext cx="8788847" cy="2482948"/>
          </a:xfrm>
          <a:prstGeom prst="rect">
            <a:avLst/>
          </a:prstGeom>
        </p:spPr>
      </p:pic>
      <p:pic>
        <p:nvPicPr>
          <p:cNvPr id="10" name="Picture 9" descr="NAHB 2 Line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960" y="4191000"/>
            <a:ext cx="987617" cy="6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58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ertical 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AHB 2 Line CMYK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4" y="4390506"/>
            <a:ext cx="700414" cy="486547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343" y="792480"/>
            <a:ext cx="7898857" cy="3598026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Suite of Arrows 1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98998" y="94968"/>
            <a:ext cx="834278" cy="597267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2343" y="94967"/>
            <a:ext cx="7421019" cy="59726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Page Header</a:t>
            </a:r>
          </a:p>
        </p:txBody>
      </p:sp>
      <p:pic>
        <p:nvPicPr>
          <p:cNvPr id="8" name="Picture 7" descr="NAHB 2 Line CMYK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4" y="4390506"/>
            <a:ext cx="700414" cy="486547"/>
          </a:xfrm>
          <a:prstGeom prst="rect">
            <a:avLst/>
          </a:prstGeom>
        </p:spPr>
      </p:pic>
      <p:pic>
        <p:nvPicPr>
          <p:cNvPr id="9" name="Picture 8" descr="Suite of Arrows 1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98998" y="94968"/>
            <a:ext cx="834278" cy="597267"/>
          </a:xfrm>
          <a:prstGeom prst="rect">
            <a:avLst/>
          </a:prstGeom>
        </p:spPr>
      </p:pic>
      <p:pic>
        <p:nvPicPr>
          <p:cNvPr id="11" name="Picture 10" descr="NAHB 2 Line 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4" y="4390506"/>
            <a:ext cx="700414" cy="486547"/>
          </a:xfrm>
          <a:prstGeom prst="rect">
            <a:avLst/>
          </a:prstGeom>
        </p:spPr>
      </p:pic>
      <p:pic>
        <p:nvPicPr>
          <p:cNvPr id="12" name="Picture 11" descr="Suite of Arrows 11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98998" y="94968"/>
            <a:ext cx="834278" cy="59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66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ite of Arrows 1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747293" y="793567"/>
            <a:ext cx="8236852" cy="2327003"/>
          </a:xfrm>
          <a:prstGeom prst="rect">
            <a:avLst/>
          </a:prstGeom>
        </p:spPr>
      </p:pic>
      <p:pic>
        <p:nvPicPr>
          <p:cNvPr id="11" name="Picture 10" descr="NAHB 2 Line CMYK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960" y="4191000"/>
            <a:ext cx="987617" cy="68605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489559" y="793566"/>
            <a:ext cx="3418018" cy="232700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6000"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Section Header 1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2275840" y="-495906"/>
            <a:ext cx="6188473" cy="6191856"/>
          </a:xfrm>
          <a:prstGeom prst="ellipse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pic>
        <p:nvPicPr>
          <p:cNvPr id="6" name="Picture 5" descr="Suite of Arrows 1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747293" y="793567"/>
            <a:ext cx="8236852" cy="2327003"/>
          </a:xfrm>
          <a:prstGeom prst="rect">
            <a:avLst/>
          </a:prstGeom>
        </p:spPr>
      </p:pic>
      <p:pic>
        <p:nvPicPr>
          <p:cNvPr id="8" name="Picture 7" descr="NAHB 2 Line CMYK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960" y="4191000"/>
            <a:ext cx="987617" cy="686054"/>
          </a:xfrm>
          <a:prstGeom prst="rect">
            <a:avLst/>
          </a:prstGeom>
        </p:spPr>
      </p:pic>
      <p:pic>
        <p:nvPicPr>
          <p:cNvPr id="9" name="Picture 8" descr="Suite of Arrows 1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747293" y="793567"/>
            <a:ext cx="8236852" cy="2327003"/>
          </a:xfrm>
          <a:prstGeom prst="rect">
            <a:avLst/>
          </a:prstGeom>
        </p:spPr>
      </p:pic>
      <p:pic>
        <p:nvPicPr>
          <p:cNvPr id="10" name="Picture 9" descr="NAHB 2 Line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960" y="4191000"/>
            <a:ext cx="987617" cy="6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996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72865149_XXX 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4" t="25675" b="417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6200000">
            <a:off x="3280411" y="-720092"/>
            <a:ext cx="5143500" cy="658368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84000">
                <a:srgbClr val="FFFFFF">
                  <a:alpha val="0"/>
                  <a:lumMod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81178" y="-1552274"/>
            <a:ext cx="3486043" cy="24859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60" y="4415553"/>
            <a:ext cx="699026" cy="48654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81225" y="1433722"/>
            <a:ext cx="2485949" cy="3229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6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Section Style Option</a:t>
            </a:r>
          </a:p>
        </p:txBody>
      </p:sp>
    </p:spTree>
    <p:extLst>
      <p:ext uri="{BB962C8B-B14F-4D97-AF65-F5344CB8AC3E}">
        <p14:creationId xmlns:p14="http://schemas.microsoft.com/office/powerpoint/2010/main" val="71702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ite of Arrows 1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6750333" y="793567"/>
            <a:ext cx="8236852" cy="2327003"/>
          </a:xfrm>
          <a:prstGeom prst="rect">
            <a:avLst/>
          </a:prstGeom>
        </p:spPr>
      </p:pic>
      <p:pic>
        <p:nvPicPr>
          <p:cNvPr id="11" name="Picture 10" descr="NAHB 2 Line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4" y="4191000"/>
            <a:ext cx="987617" cy="68605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96997" y="793566"/>
            <a:ext cx="3461083" cy="2327004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6000" b="0" i="0" baseline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Section Header 2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40959" y="-495906"/>
            <a:ext cx="6188473" cy="6191856"/>
          </a:xfrm>
          <a:prstGeom prst="ellipse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84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uite of Arrows 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69" y="1511022"/>
            <a:ext cx="4801940" cy="189076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-1566329" y="1605242"/>
            <a:ext cx="16933" cy="3420535"/>
          </a:xfrm>
          <a:prstGeom prst="line">
            <a:avLst/>
          </a:prstGeom>
          <a:ln w="57150" cap="rnd">
            <a:solidFill>
              <a:srgbClr val="9D968D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AHB 2 Line CMYK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4" y="4390506"/>
            <a:ext cx="700414" cy="48654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" y="1511022"/>
            <a:ext cx="2707323" cy="1890764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sz="3600" b="0" i="0" baseline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Divider Style 1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845563" y="-764259"/>
            <a:ext cx="6724886" cy="6728562"/>
          </a:xfrm>
          <a:prstGeom prst="ellipse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83302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26523191_XXLAR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H="1">
            <a:off x="0" y="0"/>
            <a:ext cx="9144001" cy="5143500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60" y="4415553"/>
            <a:ext cx="699026" cy="486547"/>
          </a:xfrm>
          <a:prstGeom prst="rect">
            <a:avLst/>
          </a:prstGeom>
        </p:spPr>
      </p:pic>
      <p:pic>
        <p:nvPicPr>
          <p:cNvPr id="14" name="Picture 13" descr="Suite of Arrows 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96" y="2655946"/>
            <a:ext cx="4801940" cy="189076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01561" y="2655946"/>
            <a:ext cx="4867275" cy="1890764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sz="3600">
                <a:solidFill>
                  <a:schemeClr val="bg1"/>
                </a:solidFill>
                <a:latin typeface="Calibri Light"/>
                <a:cs typeface="Calibri"/>
              </a:defRPr>
            </a:lvl1pPr>
          </a:lstStyle>
          <a:p>
            <a:pPr lvl="0"/>
            <a:r>
              <a:rPr lang="en-US" dirty="0"/>
              <a:t>Divider Style 2</a:t>
            </a:r>
          </a:p>
        </p:txBody>
      </p:sp>
    </p:spTree>
    <p:extLst>
      <p:ext uri="{BB962C8B-B14F-4D97-AF65-F5344CB8AC3E}">
        <p14:creationId xmlns:p14="http://schemas.microsoft.com/office/powerpoint/2010/main" val="1941745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ite of Arrows 1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4075" y="71321"/>
            <a:ext cx="1579930" cy="1131086"/>
          </a:xfrm>
          <a:prstGeom prst="rect">
            <a:avLst/>
          </a:prstGeom>
        </p:spPr>
      </p:pic>
      <p:pic>
        <p:nvPicPr>
          <p:cNvPr id="4" name="Picture 3" descr="NAHB 2 Line CMYK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4" y="4390506"/>
            <a:ext cx="700414" cy="486547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65855" y="71321"/>
            <a:ext cx="6977105" cy="113108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600"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Page Header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465855" y="1404346"/>
            <a:ext cx="3136625" cy="24564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lang="en-US" sz="1500" smtClean="0"/>
            </a:lvl1pPr>
            <a:lvl2pPr marL="457200" indent="0">
              <a:buNone/>
              <a:defRPr sz="1500">
                <a:latin typeface="Calibri"/>
                <a:cs typeface="Calibri"/>
              </a:defRPr>
            </a:lvl2pPr>
            <a:lvl3pPr marL="914400" indent="0">
              <a:buNone/>
              <a:defRPr sz="1500">
                <a:latin typeface="Calibri"/>
                <a:cs typeface="Calibri"/>
              </a:defRPr>
            </a:lvl3pPr>
            <a:lvl4pPr marL="1371600" indent="0">
              <a:buNone/>
              <a:defRPr sz="1500">
                <a:latin typeface="Calibri"/>
                <a:cs typeface="Calibri"/>
              </a:defRPr>
            </a:lvl4pPr>
            <a:lvl5pPr marL="1828800" indent="0">
              <a:buNone/>
              <a:defRPr sz="1500">
                <a:latin typeface="Calibri"/>
                <a:cs typeface="Calibri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consectetur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adipiscing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elit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Vestibulum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ac ante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feugiat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maximus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erat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et,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accumsan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neque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Nulla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lacinia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purus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lorem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tincidunt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consequat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Sed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posuere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cursus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in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porta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quis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ex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ultricies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pulvinar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mollis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tellus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090161" y="1202408"/>
            <a:ext cx="3749039" cy="3751088"/>
          </a:xfrm>
          <a:prstGeom prst="ellipse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41062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ite of Arrows 1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4075" y="71321"/>
            <a:ext cx="1579930" cy="1131086"/>
          </a:xfrm>
          <a:prstGeom prst="rect">
            <a:avLst/>
          </a:prstGeom>
        </p:spPr>
      </p:pic>
      <p:pic>
        <p:nvPicPr>
          <p:cNvPr id="10" name="Picture 9" descr="NAHB 2 Line CMYK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4" y="4390506"/>
            <a:ext cx="700414" cy="486547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65855" y="71321"/>
            <a:ext cx="3888465" cy="113108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600"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Page Header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465855" y="1404346"/>
            <a:ext cx="3888465" cy="178589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lang="en-US" sz="1500" smtClean="0"/>
            </a:lvl1pPr>
            <a:lvl2pPr marL="457200" indent="0">
              <a:buNone/>
              <a:defRPr sz="1500">
                <a:latin typeface="Calibri"/>
                <a:cs typeface="Calibri"/>
              </a:defRPr>
            </a:lvl2pPr>
            <a:lvl3pPr marL="914400" indent="0">
              <a:buNone/>
              <a:defRPr sz="1500">
                <a:latin typeface="Calibri"/>
                <a:cs typeface="Calibri"/>
              </a:defRPr>
            </a:lvl3pPr>
            <a:lvl4pPr marL="1371600" indent="0">
              <a:buNone/>
              <a:defRPr sz="1500">
                <a:latin typeface="Calibri"/>
                <a:cs typeface="Calibri"/>
              </a:defRPr>
            </a:lvl4pPr>
            <a:lvl5pPr marL="1828800" indent="0">
              <a:buNone/>
              <a:defRPr sz="1500">
                <a:latin typeface="Calibri"/>
                <a:cs typeface="Calibri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consectetur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adipiscing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elit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Vestibulum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ac ante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feugiat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maximus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erat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et,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accumsan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neque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Nulla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lacinia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purus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lorem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tincidunt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consequat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Sed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posuere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cursus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in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porta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quis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ex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ultricies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pulvinar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mollis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tellus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465263" y="3190242"/>
            <a:ext cx="3889057" cy="1574800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500" baseline="0"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Bullet number one</a:t>
            </a:r>
          </a:p>
          <a:p>
            <a:pPr lvl="0"/>
            <a:r>
              <a:rPr lang="en-US" dirty="0"/>
              <a:t>Bullet number two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621338" y="203553"/>
            <a:ext cx="3005137" cy="223837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621446" y="2659351"/>
            <a:ext cx="3005137" cy="223837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97687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uite of Arrows 1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485" y="71321"/>
            <a:ext cx="1579930" cy="1131086"/>
          </a:xfrm>
          <a:prstGeom prst="rect">
            <a:avLst/>
          </a:prstGeom>
        </p:spPr>
      </p:pic>
      <p:pic>
        <p:nvPicPr>
          <p:cNvPr id="11" name="Picture 10" descr="NAHB 2 Line CMYK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4" y="4390506"/>
            <a:ext cx="700414" cy="48654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71320"/>
            <a:ext cx="3223485" cy="113041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sz="3600" b="0" i="0" baseline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Page Header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81546" y="1360260"/>
            <a:ext cx="3222940" cy="24700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lang="en-US" sz="1500" smtClean="0"/>
            </a:lvl1pPr>
            <a:lvl2pPr marL="457200" indent="0">
              <a:buNone/>
              <a:defRPr sz="1500">
                <a:latin typeface="Calibri"/>
                <a:cs typeface="Calibri"/>
              </a:defRPr>
            </a:lvl2pPr>
            <a:lvl3pPr marL="914400" indent="0">
              <a:buNone/>
              <a:defRPr sz="1500">
                <a:latin typeface="Calibri"/>
                <a:cs typeface="Calibri"/>
              </a:defRPr>
            </a:lvl3pPr>
            <a:lvl4pPr marL="1371600" indent="0">
              <a:buNone/>
              <a:defRPr sz="1500">
                <a:latin typeface="Calibri"/>
                <a:cs typeface="Calibri"/>
              </a:defRPr>
            </a:lvl4pPr>
            <a:lvl5pPr marL="1828800" indent="0">
              <a:buNone/>
              <a:defRPr sz="1500">
                <a:latin typeface="Calibri"/>
                <a:cs typeface="Calibri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consectetur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adipiscing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elit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Vestibulum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ac ante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feugiat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maximus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erat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et,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accumsan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neque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Nulla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lacinia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purus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lorem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tincidunt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consequat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Sed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posuere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cursus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in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porta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quis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ex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ultricies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pulvinar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mollis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tellus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endParaRPr lang="en-US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008123" y="-764259"/>
            <a:ext cx="6724886" cy="6728562"/>
          </a:xfrm>
          <a:prstGeom prst="ellipse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5220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0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0" y="4415553"/>
            <a:ext cx="699026" cy="4865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4076" y="71321"/>
            <a:ext cx="1579929" cy="1131086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65855" y="71321"/>
            <a:ext cx="6977105" cy="113108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Page Header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465855" y="1404347"/>
            <a:ext cx="6337025" cy="11966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lang="en-US" sz="1500" smtClean="0">
                <a:solidFill>
                  <a:srgbClr val="FFFFFF"/>
                </a:solidFill>
              </a:defRPr>
            </a:lvl1pPr>
            <a:lvl2pPr marL="457200" indent="0">
              <a:buNone/>
              <a:defRPr sz="1500">
                <a:latin typeface="Calibri"/>
                <a:cs typeface="Calibri"/>
              </a:defRPr>
            </a:lvl2pPr>
            <a:lvl3pPr marL="914400" indent="0">
              <a:buNone/>
              <a:defRPr sz="1500">
                <a:latin typeface="Calibri"/>
                <a:cs typeface="Calibri"/>
              </a:defRPr>
            </a:lvl3pPr>
            <a:lvl4pPr marL="1371600" indent="0">
              <a:buNone/>
              <a:defRPr sz="1500">
                <a:latin typeface="Calibri"/>
                <a:cs typeface="Calibri"/>
              </a:defRPr>
            </a:lvl4pPr>
            <a:lvl5pPr marL="1828800" indent="0">
              <a:buNone/>
              <a:defRPr sz="1500">
                <a:latin typeface="Calibri"/>
                <a:cs typeface="Calibri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ac ante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et,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a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ligula in </a:t>
            </a:r>
            <a:r>
              <a:rPr lang="en-US" dirty="0" err="1"/>
              <a:t>porta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ex </a:t>
            </a:r>
            <a:r>
              <a:rPr lang="en-US" dirty="0" err="1"/>
              <a:t>eget</a:t>
            </a:r>
            <a:r>
              <a:rPr lang="en-US" dirty="0"/>
              <a:t> ligula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465263" y="2631442"/>
            <a:ext cx="6337300" cy="1574800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50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Bullet number one</a:t>
            </a:r>
          </a:p>
          <a:p>
            <a:pPr lvl="0"/>
            <a:r>
              <a:rPr lang="en-US" dirty="0"/>
              <a:t>Bullet number two</a:t>
            </a:r>
          </a:p>
        </p:txBody>
      </p:sp>
    </p:spTree>
    <p:extLst>
      <p:ext uri="{BB962C8B-B14F-4D97-AF65-F5344CB8AC3E}">
        <p14:creationId xmlns:p14="http://schemas.microsoft.com/office/powerpoint/2010/main" val="2769963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20307"/>
            <a:ext cx="9144000" cy="923193"/>
          </a:xfrm>
          <a:prstGeom prst="rect">
            <a:avLst/>
          </a:prstGeom>
          <a:solidFill>
            <a:srgbClr val="0020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0" y="4415553"/>
            <a:ext cx="699026" cy="486547"/>
          </a:xfrm>
          <a:prstGeom prst="rect">
            <a:avLst/>
          </a:prstGeom>
        </p:spPr>
      </p:pic>
      <p:pic>
        <p:nvPicPr>
          <p:cNvPr id="8" name="Picture 7" descr="Suite of Arrows 1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382" y="4262654"/>
            <a:ext cx="2952768" cy="834190"/>
          </a:xfrm>
          <a:prstGeom prst="rect">
            <a:avLst/>
          </a:prstGeom>
        </p:spPr>
      </p:pic>
      <p:pic>
        <p:nvPicPr>
          <p:cNvPr id="11" name="Picture 10" descr="Suite of Arrows 1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4075" y="71321"/>
            <a:ext cx="1579930" cy="113108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65855" y="71321"/>
            <a:ext cx="6977105" cy="113108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None/>
              <a:defRPr sz="3600"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This slide is for the end </a:t>
            </a:r>
            <a:br>
              <a:rPr lang="en-US" dirty="0"/>
            </a:br>
            <a:r>
              <a:rPr lang="en-US" dirty="0"/>
              <a:t>of a presentation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465855" y="1404347"/>
            <a:ext cx="6337025" cy="11966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lang="en-US" sz="1500" smtClean="0"/>
            </a:lvl1pPr>
            <a:lvl2pPr marL="457200" indent="0">
              <a:buNone/>
              <a:defRPr sz="1500">
                <a:latin typeface="Calibri"/>
                <a:cs typeface="Calibri"/>
              </a:defRPr>
            </a:lvl2pPr>
            <a:lvl3pPr marL="914400" indent="0">
              <a:buNone/>
              <a:defRPr sz="1500">
                <a:latin typeface="Calibri"/>
                <a:cs typeface="Calibri"/>
              </a:defRPr>
            </a:lvl3pPr>
            <a:lvl4pPr marL="1371600" indent="0">
              <a:buNone/>
              <a:defRPr sz="1500">
                <a:latin typeface="Calibri"/>
                <a:cs typeface="Calibri"/>
              </a:defRPr>
            </a:lvl4pPr>
            <a:lvl5pPr marL="1828800" indent="0">
              <a:buNone/>
              <a:defRPr sz="1500">
                <a:latin typeface="Calibri"/>
                <a:cs typeface="Calibri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consectetur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adipiscing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elit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Vestibulum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ac ante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feugiat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maximus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erat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et,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accumsan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neque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Nulla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lacinia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purus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lorem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tincidunt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consequat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Sed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posuere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cursus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in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porta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quis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ex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ultricies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pulvinar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mollis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tellus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465263" y="4229833"/>
            <a:ext cx="5715000" cy="86701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b="0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We Build Communities</a:t>
            </a:r>
          </a:p>
        </p:txBody>
      </p:sp>
    </p:spTree>
    <p:extLst>
      <p:ext uri="{BB962C8B-B14F-4D97-AF65-F5344CB8AC3E}">
        <p14:creationId xmlns:p14="http://schemas.microsoft.com/office/powerpoint/2010/main" val="1246230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2674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ite of Arrows 1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57" y="1054909"/>
            <a:ext cx="8788847" cy="2482948"/>
          </a:xfrm>
          <a:prstGeom prst="rect">
            <a:avLst/>
          </a:prstGeom>
        </p:spPr>
      </p:pic>
      <p:pic>
        <p:nvPicPr>
          <p:cNvPr id="9" name="Picture 8" descr="NAHB 2 Line CMYK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960" y="4191000"/>
            <a:ext cx="987617" cy="686054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72720" y="1054909"/>
            <a:ext cx="5475037" cy="248294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lnSpc>
                <a:spcPts val="6000"/>
              </a:lnSpc>
              <a:spcBef>
                <a:spcPts val="0"/>
              </a:spcBef>
              <a:spcAft>
                <a:spcPts val="600"/>
              </a:spcAft>
              <a:buNone/>
              <a:defRPr sz="6000"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  <a:lvl2pPr marL="457200" indent="0" algn="r">
              <a:buNone/>
              <a:defRPr sz="1800" b="0" i="1">
                <a:solidFill>
                  <a:srgbClr val="00205B"/>
                </a:solidFill>
                <a:latin typeface="Source Sans Pro"/>
                <a:cs typeface="Source Sans Pro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Suite of Arrows 1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57" y="1054909"/>
            <a:ext cx="8788847" cy="2482948"/>
          </a:xfrm>
          <a:prstGeom prst="rect">
            <a:avLst/>
          </a:prstGeom>
        </p:spPr>
      </p:pic>
      <p:pic>
        <p:nvPicPr>
          <p:cNvPr id="6" name="Picture 5" descr="NAHB 2 Line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960" y="4191000"/>
            <a:ext cx="987617" cy="6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23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ite of Arrows 1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747293" y="793567"/>
            <a:ext cx="8236852" cy="2327003"/>
          </a:xfrm>
          <a:prstGeom prst="rect">
            <a:avLst/>
          </a:prstGeom>
        </p:spPr>
      </p:pic>
      <p:pic>
        <p:nvPicPr>
          <p:cNvPr id="11" name="Picture 10" descr="NAHB 2 Line CMYK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960" y="4191000"/>
            <a:ext cx="987617" cy="68605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489559" y="793566"/>
            <a:ext cx="3418018" cy="232700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6000"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Section Header 1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2275840" y="-495906"/>
            <a:ext cx="6188473" cy="6191856"/>
          </a:xfrm>
          <a:prstGeom prst="ellipse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pic>
        <p:nvPicPr>
          <p:cNvPr id="6" name="Picture 5" descr="Suite of Arrows 1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747293" y="793567"/>
            <a:ext cx="8236852" cy="2327003"/>
          </a:xfrm>
          <a:prstGeom prst="rect">
            <a:avLst/>
          </a:prstGeom>
        </p:spPr>
      </p:pic>
      <p:pic>
        <p:nvPicPr>
          <p:cNvPr id="8" name="Picture 7" descr="NAHB 2 Line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960" y="4191000"/>
            <a:ext cx="987617" cy="6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4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72865149_XXX 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4" t="25675" b="417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rot="16200000">
            <a:off x="3280411" y="-720092"/>
            <a:ext cx="5143500" cy="658368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84000">
                <a:srgbClr val="FFFFFF">
                  <a:alpha val="0"/>
                  <a:lumMod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81178" y="-1552274"/>
            <a:ext cx="3486043" cy="24859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60" y="4415553"/>
            <a:ext cx="699026" cy="48654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81225" y="1433722"/>
            <a:ext cx="2485949" cy="3229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6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Section Style Option</a:t>
            </a:r>
          </a:p>
        </p:txBody>
      </p:sp>
    </p:spTree>
    <p:extLst>
      <p:ext uri="{BB962C8B-B14F-4D97-AF65-F5344CB8AC3E}">
        <p14:creationId xmlns:p14="http://schemas.microsoft.com/office/powerpoint/2010/main" val="2121730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ite of Arrows 1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6750333" y="793567"/>
            <a:ext cx="8236852" cy="2327003"/>
          </a:xfrm>
          <a:prstGeom prst="rect">
            <a:avLst/>
          </a:prstGeom>
        </p:spPr>
      </p:pic>
      <p:pic>
        <p:nvPicPr>
          <p:cNvPr id="11" name="Picture 10" descr="NAHB 2 Line CMYK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4" y="4191000"/>
            <a:ext cx="987617" cy="68605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96997" y="793566"/>
            <a:ext cx="3461083" cy="2327004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6000" b="0" i="0" baseline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Section Header 2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40959" y="-495906"/>
            <a:ext cx="6188473" cy="6191856"/>
          </a:xfrm>
          <a:prstGeom prst="ellipse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pic>
        <p:nvPicPr>
          <p:cNvPr id="6" name="Picture 5" descr="Suite of Arrows 1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6750333" y="793567"/>
            <a:ext cx="8236852" cy="2327003"/>
          </a:xfrm>
          <a:prstGeom prst="rect">
            <a:avLst/>
          </a:prstGeom>
        </p:spPr>
      </p:pic>
      <p:pic>
        <p:nvPicPr>
          <p:cNvPr id="8" name="Picture 7" descr="NAHB 2 Line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4" y="4191000"/>
            <a:ext cx="987617" cy="6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15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72865149_XXX 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4" t="25675" b="417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6200000">
            <a:off x="3280411" y="-720092"/>
            <a:ext cx="5143500" cy="658368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84000">
                <a:srgbClr val="FFFFFF">
                  <a:alpha val="0"/>
                  <a:lumMod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81178" y="-1552274"/>
            <a:ext cx="3486043" cy="24859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60" y="4415553"/>
            <a:ext cx="699026" cy="48654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81225" y="1433722"/>
            <a:ext cx="2485949" cy="3229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6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Section Style Option</a:t>
            </a:r>
          </a:p>
        </p:txBody>
      </p:sp>
      <p:pic>
        <p:nvPicPr>
          <p:cNvPr id="9" name="Picture 8" descr="iStock_72865149_XXX 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4" t="25675" b="417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6200000">
            <a:off x="3280411" y="-720092"/>
            <a:ext cx="5143500" cy="658368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84000">
                <a:srgbClr val="FFFFFF">
                  <a:alpha val="0"/>
                  <a:lumMod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81178" y="-1552274"/>
            <a:ext cx="3486043" cy="2485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60" y="4415553"/>
            <a:ext cx="699026" cy="48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719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uite of Arrows 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69" y="1511022"/>
            <a:ext cx="4801940" cy="189076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-1566329" y="1605242"/>
            <a:ext cx="16933" cy="3420535"/>
          </a:xfrm>
          <a:prstGeom prst="line">
            <a:avLst/>
          </a:prstGeom>
          <a:ln w="57150" cap="rnd">
            <a:solidFill>
              <a:srgbClr val="9D968D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AHB 2 Line CMYK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4" y="4390506"/>
            <a:ext cx="700414" cy="48654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" y="1511022"/>
            <a:ext cx="2707323" cy="1890764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sz="3600" b="0" i="0" baseline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Divider Style 1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845563" y="-764259"/>
            <a:ext cx="6724886" cy="6728562"/>
          </a:xfrm>
          <a:prstGeom prst="ellipse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pic>
        <p:nvPicPr>
          <p:cNvPr id="7" name="Picture 6" descr="Suite of Arrows 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69" y="1511022"/>
            <a:ext cx="4801940" cy="189076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566329" y="1605242"/>
            <a:ext cx="16933" cy="3420535"/>
          </a:xfrm>
          <a:prstGeom prst="line">
            <a:avLst/>
          </a:prstGeom>
          <a:ln w="57150" cap="rnd">
            <a:solidFill>
              <a:srgbClr val="9D968D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AHB 2 Line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4" y="4390506"/>
            <a:ext cx="700414" cy="48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853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26523191_XXLAR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H="1">
            <a:off x="0" y="0"/>
            <a:ext cx="9144001" cy="5143500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60" y="4415553"/>
            <a:ext cx="699026" cy="486547"/>
          </a:xfrm>
          <a:prstGeom prst="rect">
            <a:avLst/>
          </a:prstGeom>
        </p:spPr>
      </p:pic>
      <p:pic>
        <p:nvPicPr>
          <p:cNvPr id="14" name="Picture 13" descr="Suite of Arrows 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96" y="2655946"/>
            <a:ext cx="4801940" cy="189076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01561" y="2655946"/>
            <a:ext cx="4867275" cy="1890764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sz="3600">
                <a:solidFill>
                  <a:schemeClr val="bg1"/>
                </a:solidFill>
                <a:latin typeface="Calibri Light"/>
                <a:cs typeface="Calibri"/>
              </a:defRPr>
            </a:lvl1pPr>
          </a:lstStyle>
          <a:p>
            <a:pPr lvl="0"/>
            <a:r>
              <a:rPr lang="en-US" dirty="0"/>
              <a:t>Divider Style 2</a:t>
            </a:r>
          </a:p>
        </p:txBody>
      </p:sp>
      <p:pic>
        <p:nvPicPr>
          <p:cNvPr id="7" name="Picture 6" descr="iStock_26523191_XX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0" y="0"/>
            <a:ext cx="9144001" cy="5143500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60" y="4415553"/>
            <a:ext cx="699026" cy="486547"/>
          </a:xfrm>
          <a:prstGeom prst="rect">
            <a:avLst/>
          </a:prstGeom>
        </p:spPr>
      </p:pic>
      <p:pic>
        <p:nvPicPr>
          <p:cNvPr id="13" name="Picture 12" descr="Suite of Arrows 01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96" y="2655946"/>
            <a:ext cx="4801940" cy="189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87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ite of Arrows 1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4075" y="71321"/>
            <a:ext cx="1579930" cy="1131086"/>
          </a:xfrm>
          <a:prstGeom prst="rect">
            <a:avLst/>
          </a:prstGeom>
        </p:spPr>
      </p:pic>
      <p:pic>
        <p:nvPicPr>
          <p:cNvPr id="4" name="Picture 3" descr="NAHB 2 Line CMYK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4" y="4390506"/>
            <a:ext cx="700414" cy="486547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65855" y="71321"/>
            <a:ext cx="6977105" cy="113108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600"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Page Header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465855" y="1404346"/>
            <a:ext cx="3136625" cy="24564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lang="en-US" sz="1500" smtClean="0"/>
            </a:lvl1pPr>
            <a:lvl2pPr marL="457200" indent="0">
              <a:buNone/>
              <a:defRPr sz="1500">
                <a:latin typeface="Calibri"/>
                <a:cs typeface="Calibri"/>
              </a:defRPr>
            </a:lvl2pPr>
            <a:lvl3pPr marL="914400" indent="0">
              <a:buNone/>
              <a:defRPr sz="1500">
                <a:latin typeface="Calibri"/>
                <a:cs typeface="Calibri"/>
              </a:defRPr>
            </a:lvl3pPr>
            <a:lvl4pPr marL="1371600" indent="0">
              <a:buNone/>
              <a:defRPr sz="1500">
                <a:latin typeface="Calibri"/>
                <a:cs typeface="Calibri"/>
              </a:defRPr>
            </a:lvl4pPr>
            <a:lvl5pPr marL="1828800" indent="0">
              <a:buNone/>
              <a:defRPr sz="1500">
                <a:latin typeface="Calibri"/>
                <a:cs typeface="Calibri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consectetur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adipiscing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elit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Vestibulum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ac ante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feugiat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maximus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erat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et,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accumsan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neque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Nulla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lacinia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purus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lorem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tincidunt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consequat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Sed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posuere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cursus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in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porta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quis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ex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ultricies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pulvinar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mollis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tellus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090161" y="1202408"/>
            <a:ext cx="3749039" cy="3751088"/>
          </a:xfrm>
          <a:prstGeom prst="ellipse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pic>
        <p:nvPicPr>
          <p:cNvPr id="7" name="Picture 6" descr="Suite of Arrows 1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4075" y="71321"/>
            <a:ext cx="1579930" cy="1131086"/>
          </a:xfrm>
          <a:prstGeom prst="rect">
            <a:avLst/>
          </a:prstGeom>
        </p:spPr>
      </p:pic>
      <p:pic>
        <p:nvPicPr>
          <p:cNvPr id="8" name="Picture 7" descr="NAHB 2 Line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4" y="4390506"/>
            <a:ext cx="700414" cy="48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588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ite of Arrows 1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4075" y="71321"/>
            <a:ext cx="1579930" cy="1131086"/>
          </a:xfrm>
          <a:prstGeom prst="rect">
            <a:avLst/>
          </a:prstGeom>
        </p:spPr>
      </p:pic>
      <p:pic>
        <p:nvPicPr>
          <p:cNvPr id="10" name="Picture 9" descr="NAHB 2 Line CMYK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4" y="4390506"/>
            <a:ext cx="700414" cy="486547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65855" y="71321"/>
            <a:ext cx="3888465" cy="113108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600"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Page Header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465855" y="1404346"/>
            <a:ext cx="3888465" cy="178589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lang="en-US" sz="1500" smtClean="0"/>
            </a:lvl1pPr>
            <a:lvl2pPr marL="457200" indent="0">
              <a:buNone/>
              <a:defRPr sz="1500">
                <a:latin typeface="Calibri"/>
                <a:cs typeface="Calibri"/>
              </a:defRPr>
            </a:lvl2pPr>
            <a:lvl3pPr marL="914400" indent="0">
              <a:buNone/>
              <a:defRPr sz="1500">
                <a:latin typeface="Calibri"/>
                <a:cs typeface="Calibri"/>
              </a:defRPr>
            </a:lvl3pPr>
            <a:lvl4pPr marL="1371600" indent="0">
              <a:buNone/>
              <a:defRPr sz="1500">
                <a:latin typeface="Calibri"/>
                <a:cs typeface="Calibri"/>
              </a:defRPr>
            </a:lvl4pPr>
            <a:lvl5pPr marL="1828800" indent="0">
              <a:buNone/>
              <a:defRPr sz="1500">
                <a:latin typeface="Calibri"/>
                <a:cs typeface="Calibri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consectetur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adipiscing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elit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Vestibulum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ac ante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feugiat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maximus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erat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et,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accumsan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neque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Nulla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lacinia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purus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lorem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tincidunt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consequat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Sed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posuere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cursus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in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porta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quis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ex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ultricies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pulvinar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mollis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tellus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465263" y="3190242"/>
            <a:ext cx="3889057" cy="1574800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500" baseline="0"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Bullet number one</a:t>
            </a:r>
          </a:p>
          <a:p>
            <a:pPr lvl="0"/>
            <a:r>
              <a:rPr lang="en-US" dirty="0"/>
              <a:t>Bullet number two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621338" y="203553"/>
            <a:ext cx="3005137" cy="223837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621446" y="2659351"/>
            <a:ext cx="3005137" cy="223837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pic>
        <p:nvPicPr>
          <p:cNvPr id="11" name="Picture 10" descr="Suite of Arrows 1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4075" y="71321"/>
            <a:ext cx="1579930" cy="1131086"/>
          </a:xfrm>
          <a:prstGeom prst="rect">
            <a:avLst/>
          </a:prstGeom>
        </p:spPr>
      </p:pic>
      <p:pic>
        <p:nvPicPr>
          <p:cNvPr id="14" name="Picture 13" descr="NAHB 2 Line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4" y="4390506"/>
            <a:ext cx="700414" cy="48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53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uite of Arrows 1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485" y="71321"/>
            <a:ext cx="1579930" cy="1131086"/>
          </a:xfrm>
          <a:prstGeom prst="rect">
            <a:avLst/>
          </a:prstGeom>
        </p:spPr>
      </p:pic>
      <p:pic>
        <p:nvPicPr>
          <p:cNvPr id="11" name="Picture 10" descr="NAHB 2 Line CMYK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4" y="4390506"/>
            <a:ext cx="700414" cy="48654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71320"/>
            <a:ext cx="3223485" cy="113041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sz="3600" b="0" i="0" baseline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Page Header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81546" y="1360260"/>
            <a:ext cx="3222940" cy="24700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lang="en-US" sz="1500" smtClean="0"/>
            </a:lvl1pPr>
            <a:lvl2pPr marL="457200" indent="0">
              <a:buNone/>
              <a:defRPr sz="1500">
                <a:latin typeface="Calibri"/>
                <a:cs typeface="Calibri"/>
              </a:defRPr>
            </a:lvl2pPr>
            <a:lvl3pPr marL="914400" indent="0">
              <a:buNone/>
              <a:defRPr sz="1500">
                <a:latin typeface="Calibri"/>
                <a:cs typeface="Calibri"/>
              </a:defRPr>
            </a:lvl3pPr>
            <a:lvl4pPr marL="1371600" indent="0">
              <a:buNone/>
              <a:defRPr sz="1500">
                <a:latin typeface="Calibri"/>
                <a:cs typeface="Calibri"/>
              </a:defRPr>
            </a:lvl4pPr>
            <a:lvl5pPr marL="1828800" indent="0">
              <a:buNone/>
              <a:defRPr sz="1500">
                <a:latin typeface="Calibri"/>
                <a:cs typeface="Calibri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consectetur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adipiscing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elit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Vestibulum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ac ante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feugiat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maximus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erat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et,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accumsan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neque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Nulla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lacinia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purus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lorem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tincidunt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consequat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Sed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posuere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cursus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in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porta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quis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ex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ultricies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pulvinar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mollis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tellus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endParaRPr lang="en-US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008123" y="-764259"/>
            <a:ext cx="6724886" cy="6728562"/>
          </a:xfrm>
          <a:prstGeom prst="ellipse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pic>
        <p:nvPicPr>
          <p:cNvPr id="7" name="Picture 6" descr="Suite of Arrows 1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485" y="71321"/>
            <a:ext cx="1579930" cy="1131086"/>
          </a:xfrm>
          <a:prstGeom prst="rect">
            <a:avLst/>
          </a:prstGeom>
        </p:spPr>
      </p:pic>
      <p:pic>
        <p:nvPicPr>
          <p:cNvPr id="8" name="Picture 7" descr="NAHB 2 Line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4" y="4390506"/>
            <a:ext cx="700414" cy="48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722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0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0" y="4415553"/>
            <a:ext cx="699026" cy="4865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4076" y="71321"/>
            <a:ext cx="1579929" cy="1131086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65855" y="71321"/>
            <a:ext cx="6977105" cy="113108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Page Header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465855" y="1404347"/>
            <a:ext cx="6337025" cy="11966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lang="en-US" sz="1500" smtClean="0">
                <a:solidFill>
                  <a:srgbClr val="FFFFFF"/>
                </a:solidFill>
              </a:defRPr>
            </a:lvl1pPr>
            <a:lvl2pPr marL="457200" indent="0">
              <a:buNone/>
              <a:defRPr sz="1500">
                <a:latin typeface="Calibri"/>
                <a:cs typeface="Calibri"/>
              </a:defRPr>
            </a:lvl2pPr>
            <a:lvl3pPr marL="914400" indent="0">
              <a:buNone/>
              <a:defRPr sz="1500">
                <a:latin typeface="Calibri"/>
                <a:cs typeface="Calibri"/>
              </a:defRPr>
            </a:lvl3pPr>
            <a:lvl4pPr marL="1371600" indent="0">
              <a:buNone/>
              <a:defRPr sz="1500">
                <a:latin typeface="Calibri"/>
                <a:cs typeface="Calibri"/>
              </a:defRPr>
            </a:lvl4pPr>
            <a:lvl5pPr marL="1828800" indent="0">
              <a:buNone/>
              <a:defRPr sz="1500">
                <a:latin typeface="Calibri"/>
                <a:cs typeface="Calibri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ac ante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et,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a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ligula in </a:t>
            </a:r>
            <a:r>
              <a:rPr lang="en-US" dirty="0" err="1"/>
              <a:t>porta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ex </a:t>
            </a:r>
            <a:r>
              <a:rPr lang="en-US" dirty="0" err="1"/>
              <a:t>eget</a:t>
            </a:r>
            <a:r>
              <a:rPr lang="en-US" dirty="0"/>
              <a:t> ligula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465263" y="2631442"/>
            <a:ext cx="6337300" cy="1574800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50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Bullet number one</a:t>
            </a:r>
          </a:p>
          <a:p>
            <a:pPr lvl="0"/>
            <a:r>
              <a:rPr lang="en-US" dirty="0"/>
              <a:t>Bullet number two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0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0" y="4415553"/>
            <a:ext cx="699026" cy="4865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4076" y="71321"/>
            <a:ext cx="1579929" cy="113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44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20307"/>
            <a:ext cx="9144000" cy="923193"/>
          </a:xfrm>
          <a:prstGeom prst="rect">
            <a:avLst/>
          </a:prstGeom>
          <a:solidFill>
            <a:srgbClr val="0020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0" y="4415553"/>
            <a:ext cx="699026" cy="486547"/>
          </a:xfrm>
          <a:prstGeom prst="rect">
            <a:avLst/>
          </a:prstGeom>
        </p:spPr>
      </p:pic>
      <p:pic>
        <p:nvPicPr>
          <p:cNvPr id="8" name="Picture 7" descr="Suite of Arrows 1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382" y="4262654"/>
            <a:ext cx="2952768" cy="834190"/>
          </a:xfrm>
          <a:prstGeom prst="rect">
            <a:avLst/>
          </a:prstGeom>
        </p:spPr>
      </p:pic>
      <p:pic>
        <p:nvPicPr>
          <p:cNvPr id="11" name="Picture 10" descr="Suite of Arrows 1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4075" y="71321"/>
            <a:ext cx="1579930" cy="113108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65855" y="71321"/>
            <a:ext cx="6977105" cy="113108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None/>
              <a:defRPr sz="3600"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This slide is for the end </a:t>
            </a:r>
            <a:br>
              <a:rPr lang="en-US" dirty="0"/>
            </a:br>
            <a:r>
              <a:rPr lang="en-US" dirty="0"/>
              <a:t>of a presentation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465855" y="1404347"/>
            <a:ext cx="6337025" cy="11966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lang="en-US" sz="1500" smtClean="0"/>
            </a:lvl1pPr>
            <a:lvl2pPr marL="457200" indent="0">
              <a:buNone/>
              <a:defRPr sz="1500">
                <a:latin typeface="Calibri"/>
                <a:cs typeface="Calibri"/>
              </a:defRPr>
            </a:lvl2pPr>
            <a:lvl3pPr marL="914400" indent="0">
              <a:buNone/>
              <a:defRPr sz="1500">
                <a:latin typeface="Calibri"/>
                <a:cs typeface="Calibri"/>
              </a:defRPr>
            </a:lvl3pPr>
            <a:lvl4pPr marL="1371600" indent="0">
              <a:buNone/>
              <a:defRPr sz="1500">
                <a:latin typeface="Calibri"/>
                <a:cs typeface="Calibri"/>
              </a:defRPr>
            </a:lvl4pPr>
            <a:lvl5pPr marL="1828800" indent="0">
              <a:buNone/>
              <a:defRPr sz="1500">
                <a:latin typeface="Calibri"/>
                <a:cs typeface="Calibri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consectetur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adipiscing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elit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Vestibulum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ac ante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feugiat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maximus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erat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et,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accumsan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neque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Nulla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lacinia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purus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lorem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tincidunt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consequat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Sed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posuere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cursus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in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porta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quis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ex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ultricies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pulvinar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mollis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tellus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465263" y="4229833"/>
            <a:ext cx="5715000" cy="86701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b="0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We Build Communities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220307"/>
            <a:ext cx="9144000" cy="923193"/>
          </a:xfrm>
          <a:prstGeom prst="rect">
            <a:avLst/>
          </a:prstGeom>
          <a:solidFill>
            <a:srgbClr val="0020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0" y="4415553"/>
            <a:ext cx="699026" cy="486547"/>
          </a:xfrm>
          <a:prstGeom prst="rect">
            <a:avLst/>
          </a:prstGeom>
        </p:spPr>
      </p:pic>
      <p:pic>
        <p:nvPicPr>
          <p:cNvPr id="15" name="Picture 14" descr="Suite of Arrows 15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382" y="4262654"/>
            <a:ext cx="2952768" cy="834190"/>
          </a:xfrm>
          <a:prstGeom prst="rect">
            <a:avLst/>
          </a:prstGeom>
        </p:spPr>
      </p:pic>
      <p:pic>
        <p:nvPicPr>
          <p:cNvPr id="16" name="Picture 15" descr="Suite of Arrows 11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4075" y="71321"/>
            <a:ext cx="1579930" cy="113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50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ite of Arrows 1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57" y="1054909"/>
            <a:ext cx="8788847" cy="2482948"/>
          </a:xfrm>
          <a:prstGeom prst="rect">
            <a:avLst/>
          </a:prstGeom>
        </p:spPr>
      </p:pic>
      <p:pic>
        <p:nvPicPr>
          <p:cNvPr id="9" name="Picture 8" descr="NAHB 2 Line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960" y="4191000"/>
            <a:ext cx="987617" cy="686054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72720" y="1054909"/>
            <a:ext cx="5475037" cy="248294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lnSpc>
                <a:spcPts val="6000"/>
              </a:lnSpc>
              <a:spcBef>
                <a:spcPts val="0"/>
              </a:spcBef>
              <a:spcAft>
                <a:spcPts val="600"/>
              </a:spcAft>
              <a:buNone/>
              <a:defRPr sz="6000"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  <a:lvl2pPr marL="457200" indent="0" algn="r">
              <a:buNone/>
              <a:defRPr sz="1800" b="0" i="1">
                <a:solidFill>
                  <a:srgbClr val="00205B"/>
                </a:solidFill>
                <a:latin typeface="Source Sans Pro"/>
                <a:cs typeface="Source Sans Pro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43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uite of Arrows 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69" y="1511022"/>
            <a:ext cx="4801940" cy="189076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566329" y="1605242"/>
            <a:ext cx="16933" cy="3420535"/>
          </a:xfrm>
          <a:prstGeom prst="line">
            <a:avLst/>
          </a:prstGeom>
          <a:ln w="57150" cap="rnd">
            <a:solidFill>
              <a:srgbClr val="9D968D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AHB 2 Line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4" y="4390506"/>
            <a:ext cx="700414" cy="48654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" y="1511022"/>
            <a:ext cx="2707323" cy="1890764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sz="3600" b="0" i="0" baseline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Divider Style 1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845563" y="-764259"/>
            <a:ext cx="6724886" cy="6728562"/>
          </a:xfrm>
          <a:prstGeom prst="ellipse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89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AHB 2 Line 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4" y="4390506"/>
            <a:ext cx="700414" cy="486547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343" y="792480"/>
            <a:ext cx="7898857" cy="3598026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pic>
        <p:nvPicPr>
          <p:cNvPr id="6" name="Picture 5" descr="Suite of Arrows 11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98998" y="94968"/>
            <a:ext cx="834278" cy="597267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2343" y="94967"/>
            <a:ext cx="7421019" cy="59726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Page Header</a:t>
            </a:r>
          </a:p>
        </p:txBody>
      </p:sp>
    </p:spTree>
    <p:extLst>
      <p:ext uri="{BB962C8B-B14F-4D97-AF65-F5344CB8AC3E}">
        <p14:creationId xmlns:p14="http://schemas.microsoft.com/office/powerpoint/2010/main" val="34271439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ite of Arrows 1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747293" y="793567"/>
            <a:ext cx="8236852" cy="2327003"/>
          </a:xfrm>
          <a:prstGeom prst="rect">
            <a:avLst/>
          </a:prstGeom>
        </p:spPr>
      </p:pic>
      <p:pic>
        <p:nvPicPr>
          <p:cNvPr id="11" name="Picture 10" descr="NAHB 2 Line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960" y="4191000"/>
            <a:ext cx="987617" cy="68605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489559" y="793566"/>
            <a:ext cx="3418018" cy="232700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6000"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Section Header 1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2275840" y="-495906"/>
            <a:ext cx="6188473" cy="6191856"/>
          </a:xfrm>
          <a:prstGeom prst="ellipse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690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ite of Arrows 1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6750333" y="793567"/>
            <a:ext cx="8236852" cy="2327003"/>
          </a:xfrm>
          <a:prstGeom prst="rect">
            <a:avLst/>
          </a:prstGeom>
        </p:spPr>
      </p:pic>
      <p:pic>
        <p:nvPicPr>
          <p:cNvPr id="11" name="Picture 10" descr="NAHB 2 Line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4" y="4191000"/>
            <a:ext cx="987617" cy="68605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96997" y="793566"/>
            <a:ext cx="3461083" cy="2327004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6000" b="0" i="0" baseline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Section Header 2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40959" y="-495906"/>
            <a:ext cx="6188473" cy="6191856"/>
          </a:xfrm>
          <a:prstGeom prst="ellipse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352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72865149_XXX 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4" t="25675" b="417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rot="16200000">
            <a:off x="3280411" y="-720092"/>
            <a:ext cx="5143500" cy="658368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84000">
                <a:srgbClr val="FFFFFF">
                  <a:alpha val="0"/>
                  <a:lumMod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81178" y="-1552274"/>
            <a:ext cx="3486043" cy="24859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60" y="4415553"/>
            <a:ext cx="699026" cy="48654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81225" y="1433722"/>
            <a:ext cx="2485949" cy="32297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6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Section Style Option</a:t>
            </a:r>
          </a:p>
        </p:txBody>
      </p:sp>
    </p:spTree>
    <p:extLst>
      <p:ext uri="{BB962C8B-B14F-4D97-AF65-F5344CB8AC3E}">
        <p14:creationId xmlns:p14="http://schemas.microsoft.com/office/powerpoint/2010/main" val="33594533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uite of Arrows 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69" y="1511022"/>
            <a:ext cx="4801940" cy="189076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566329" y="1605242"/>
            <a:ext cx="16933" cy="3420535"/>
          </a:xfrm>
          <a:prstGeom prst="line">
            <a:avLst/>
          </a:prstGeom>
          <a:ln w="57150" cap="rnd">
            <a:solidFill>
              <a:srgbClr val="9D968D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AHB 2 Line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4" y="4390506"/>
            <a:ext cx="700414" cy="48654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" y="1511022"/>
            <a:ext cx="2707323" cy="1890764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sz="3600" b="0" i="0" baseline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Divider Style 1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845563" y="-764259"/>
            <a:ext cx="6724886" cy="6728562"/>
          </a:xfrm>
          <a:prstGeom prst="ellipse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186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26523191_XX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H="1">
            <a:off x="0" y="0"/>
            <a:ext cx="9144001" cy="5143500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60" y="4415553"/>
            <a:ext cx="699026" cy="486547"/>
          </a:xfrm>
          <a:prstGeom prst="rect">
            <a:avLst/>
          </a:prstGeom>
        </p:spPr>
      </p:pic>
      <p:pic>
        <p:nvPicPr>
          <p:cNvPr id="14" name="Picture 13" descr="Suite of Arrows 01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96" y="2655946"/>
            <a:ext cx="4801940" cy="189076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01561" y="2655946"/>
            <a:ext cx="4867275" cy="1890764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sz="3600">
                <a:solidFill>
                  <a:schemeClr val="bg1"/>
                </a:solidFill>
                <a:latin typeface="Calibri Light"/>
                <a:cs typeface="Calibri"/>
              </a:defRPr>
            </a:lvl1pPr>
          </a:lstStyle>
          <a:p>
            <a:pPr lvl="0"/>
            <a:r>
              <a:rPr lang="en-US" dirty="0"/>
              <a:t>Divider Style 2</a:t>
            </a:r>
          </a:p>
        </p:txBody>
      </p:sp>
    </p:spTree>
    <p:extLst>
      <p:ext uri="{BB962C8B-B14F-4D97-AF65-F5344CB8AC3E}">
        <p14:creationId xmlns:p14="http://schemas.microsoft.com/office/powerpoint/2010/main" val="10511275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ite of Arrows 1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4075" y="71321"/>
            <a:ext cx="1579930" cy="1131086"/>
          </a:xfrm>
          <a:prstGeom prst="rect">
            <a:avLst/>
          </a:prstGeom>
        </p:spPr>
      </p:pic>
      <p:pic>
        <p:nvPicPr>
          <p:cNvPr id="4" name="Picture 3" descr="NAHB 2 Line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4" y="4390506"/>
            <a:ext cx="700414" cy="486547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65855" y="71321"/>
            <a:ext cx="6977105" cy="113108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600"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Page Header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465855" y="1404346"/>
            <a:ext cx="3136625" cy="24564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lang="en-US" sz="1500" smtClean="0"/>
            </a:lvl1pPr>
            <a:lvl2pPr marL="457200" indent="0">
              <a:buNone/>
              <a:defRPr sz="1500">
                <a:latin typeface="Calibri"/>
                <a:cs typeface="Calibri"/>
              </a:defRPr>
            </a:lvl2pPr>
            <a:lvl3pPr marL="914400" indent="0">
              <a:buNone/>
              <a:defRPr sz="1500">
                <a:latin typeface="Calibri"/>
                <a:cs typeface="Calibri"/>
              </a:defRPr>
            </a:lvl3pPr>
            <a:lvl4pPr marL="1371600" indent="0">
              <a:buNone/>
              <a:defRPr sz="1500">
                <a:latin typeface="Calibri"/>
                <a:cs typeface="Calibri"/>
              </a:defRPr>
            </a:lvl4pPr>
            <a:lvl5pPr marL="1828800" indent="0">
              <a:buNone/>
              <a:defRPr sz="1500">
                <a:latin typeface="Calibri"/>
                <a:cs typeface="Calibri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consectetur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adipiscing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elit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Vestibulum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ac ante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feugiat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maximus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erat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et,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accumsan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neque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Nulla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lacinia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purus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lorem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tincidunt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consequat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Sed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posuere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cursus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in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porta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quis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ex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ultricies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pulvinar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mollis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tellus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090161" y="1202408"/>
            <a:ext cx="3749039" cy="3751088"/>
          </a:xfrm>
          <a:prstGeom prst="ellipse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09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ite of Arrows 1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4075" y="71321"/>
            <a:ext cx="1579930" cy="1131086"/>
          </a:xfrm>
          <a:prstGeom prst="rect">
            <a:avLst/>
          </a:prstGeom>
        </p:spPr>
      </p:pic>
      <p:pic>
        <p:nvPicPr>
          <p:cNvPr id="10" name="Picture 9" descr="NAHB 2 Line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4" y="4390506"/>
            <a:ext cx="700414" cy="486547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65855" y="71321"/>
            <a:ext cx="3888465" cy="113108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600"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Page Header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465855" y="1404346"/>
            <a:ext cx="3888465" cy="178589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lang="en-US" sz="1500" smtClean="0"/>
            </a:lvl1pPr>
            <a:lvl2pPr marL="457200" indent="0">
              <a:buNone/>
              <a:defRPr sz="1500">
                <a:latin typeface="Calibri"/>
                <a:cs typeface="Calibri"/>
              </a:defRPr>
            </a:lvl2pPr>
            <a:lvl3pPr marL="914400" indent="0">
              <a:buNone/>
              <a:defRPr sz="1500">
                <a:latin typeface="Calibri"/>
                <a:cs typeface="Calibri"/>
              </a:defRPr>
            </a:lvl3pPr>
            <a:lvl4pPr marL="1371600" indent="0">
              <a:buNone/>
              <a:defRPr sz="1500">
                <a:latin typeface="Calibri"/>
                <a:cs typeface="Calibri"/>
              </a:defRPr>
            </a:lvl4pPr>
            <a:lvl5pPr marL="1828800" indent="0">
              <a:buNone/>
              <a:defRPr sz="1500">
                <a:latin typeface="Calibri"/>
                <a:cs typeface="Calibri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consectetur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adipiscing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elit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Vestibulum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ac ante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feugiat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maximus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erat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et,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accumsan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neque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Nulla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lacinia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purus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lorem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tincidunt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consequat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Sed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posuere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cursus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in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porta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quis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ex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ultricies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pulvinar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mollis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tellus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465263" y="3190242"/>
            <a:ext cx="3889057" cy="1574800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500" baseline="0"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Bullet number one</a:t>
            </a:r>
          </a:p>
          <a:p>
            <a:pPr lvl="0"/>
            <a:r>
              <a:rPr lang="en-US" dirty="0"/>
              <a:t>Bullet number two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621338" y="203553"/>
            <a:ext cx="3005137" cy="2238375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621446" y="2659351"/>
            <a:ext cx="3005137" cy="2238375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09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uite of Arrows 1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485" y="71321"/>
            <a:ext cx="1579930" cy="1131086"/>
          </a:xfrm>
          <a:prstGeom prst="rect">
            <a:avLst/>
          </a:prstGeom>
        </p:spPr>
      </p:pic>
      <p:pic>
        <p:nvPicPr>
          <p:cNvPr id="11" name="Picture 10" descr="NAHB 2 Line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4" y="4390506"/>
            <a:ext cx="700414" cy="48654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71320"/>
            <a:ext cx="3223485" cy="113041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sz="3600" b="0" i="0" baseline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Page Header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81546" y="1360260"/>
            <a:ext cx="3222940" cy="24700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lang="en-US" sz="1500" smtClean="0"/>
            </a:lvl1pPr>
            <a:lvl2pPr marL="457200" indent="0">
              <a:buNone/>
              <a:defRPr sz="1500">
                <a:latin typeface="Calibri"/>
                <a:cs typeface="Calibri"/>
              </a:defRPr>
            </a:lvl2pPr>
            <a:lvl3pPr marL="914400" indent="0">
              <a:buNone/>
              <a:defRPr sz="1500">
                <a:latin typeface="Calibri"/>
                <a:cs typeface="Calibri"/>
              </a:defRPr>
            </a:lvl3pPr>
            <a:lvl4pPr marL="1371600" indent="0">
              <a:buNone/>
              <a:defRPr sz="1500">
                <a:latin typeface="Calibri"/>
                <a:cs typeface="Calibri"/>
              </a:defRPr>
            </a:lvl4pPr>
            <a:lvl5pPr marL="1828800" indent="0">
              <a:buNone/>
              <a:defRPr sz="1500">
                <a:latin typeface="Calibri"/>
                <a:cs typeface="Calibri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consectetur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adipiscing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elit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Vestibulum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ac ante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feugiat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maximus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erat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et,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accumsan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neque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Nulla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lacinia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purus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lorem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tincidunt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consequat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Sed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posuere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cursus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in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porta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quis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ex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ultricies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pulvinar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mollis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tellus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endParaRPr lang="en-US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008123" y="-764259"/>
            <a:ext cx="6724886" cy="6728562"/>
          </a:xfrm>
          <a:prstGeom prst="ellipse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695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0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0" y="4415553"/>
            <a:ext cx="699026" cy="4865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4076" y="71321"/>
            <a:ext cx="1579929" cy="1131086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65855" y="71321"/>
            <a:ext cx="6977105" cy="113108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Page Header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465855" y="1404347"/>
            <a:ext cx="6337025" cy="11966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lang="en-US" sz="1500" smtClean="0">
                <a:solidFill>
                  <a:srgbClr val="FFFFFF"/>
                </a:solidFill>
              </a:defRPr>
            </a:lvl1pPr>
            <a:lvl2pPr marL="457200" indent="0">
              <a:buNone/>
              <a:defRPr sz="1500">
                <a:latin typeface="Calibri"/>
                <a:cs typeface="Calibri"/>
              </a:defRPr>
            </a:lvl2pPr>
            <a:lvl3pPr marL="914400" indent="0">
              <a:buNone/>
              <a:defRPr sz="1500">
                <a:latin typeface="Calibri"/>
                <a:cs typeface="Calibri"/>
              </a:defRPr>
            </a:lvl3pPr>
            <a:lvl4pPr marL="1371600" indent="0">
              <a:buNone/>
              <a:defRPr sz="1500">
                <a:latin typeface="Calibri"/>
                <a:cs typeface="Calibri"/>
              </a:defRPr>
            </a:lvl4pPr>
            <a:lvl5pPr marL="1828800" indent="0">
              <a:buNone/>
              <a:defRPr sz="1500">
                <a:latin typeface="Calibri"/>
                <a:cs typeface="Calibri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ac ante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et,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a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ligula in </a:t>
            </a:r>
            <a:r>
              <a:rPr lang="en-US" dirty="0" err="1"/>
              <a:t>porta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ex </a:t>
            </a:r>
            <a:r>
              <a:rPr lang="en-US" dirty="0" err="1"/>
              <a:t>eget</a:t>
            </a:r>
            <a:r>
              <a:rPr lang="en-US" dirty="0"/>
              <a:t> ligula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465263" y="2631442"/>
            <a:ext cx="6337300" cy="1574800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50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Bullet number one</a:t>
            </a:r>
          </a:p>
          <a:p>
            <a:pPr lvl="0"/>
            <a:r>
              <a:rPr lang="en-US" dirty="0"/>
              <a:t>Bullet number two</a:t>
            </a:r>
          </a:p>
        </p:txBody>
      </p:sp>
    </p:spTree>
    <p:extLst>
      <p:ext uri="{BB962C8B-B14F-4D97-AF65-F5344CB8AC3E}">
        <p14:creationId xmlns:p14="http://schemas.microsoft.com/office/powerpoint/2010/main" val="224853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26523191_XX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H="1">
            <a:off x="0" y="0"/>
            <a:ext cx="9144001" cy="5143500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60" y="4415553"/>
            <a:ext cx="699026" cy="486547"/>
          </a:xfrm>
          <a:prstGeom prst="rect">
            <a:avLst/>
          </a:prstGeom>
        </p:spPr>
      </p:pic>
      <p:pic>
        <p:nvPicPr>
          <p:cNvPr id="14" name="Picture 13" descr="Suite of Arrows 01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96" y="2655946"/>
            <a:ext cx="4801940" cy="189076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01561" y="2655946"/>
            <a:ext cx="4867275" cy="1890764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sz="3600">
                <a:solidFill>
                  <a:schemeClr val="bg1"/>
                </a:solidFill>
                <a:latin typeface="Calibri Light"/>
                <a:cs typeface="Calibri"/>
              </a:defRPr>
            </a:lvl1pPr>
          </a:lstStyle>
          <a:p>
            <a:pPr lvl="0"/>
            <a:r>
              <a:rPr lang="en-US" dirty="0"/>
              <a:t>Divider Style 2</a:t>
            </a:r>
          </a:p>
        </p:txBody>
      </p:sp>
    </p:spTree>
    <p:extLst>
      <p:ext uri="{BB962C8B-B14F-4D97-AF65-F5344CB8AC3E}">
        <p14:creationId xmlns:p14="http://schemas.microsoft.com/office/powerpoint/2010/main" val="23059207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220307"/>
            <a:ext cx="9144000" cy="923193"/>
          </a:xfrm>
          <a:prstGeom prst="rect">
            <a:avLst/>
          </a:prstGeom>
          <a:solidFill>
            <a:srgbClr val="0020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0" y="4415553"/>
            <a:ext cx="699026" cy="486547"/>
          </a:xfrm>
          <a:prstGeom prst="rect">
            <a:avLst/>
          </a:prstGeom>
        </p:spPr>
      </p:pic>
      <p:pic>
        <p:nvPicPr>
          <p:cNvPr id="8" name="Picture 7" descr="Suite of Arrows 15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382" y="4262654"/>
            <a:ext cx="2952768" cy="834190"/>
          </a:xfrm>
          <a:prstGeom prst="rect">
            <a:avLst/>
          </a:prstGeom>
        </p:spPr>
      </p:pic>
      <p:pic>
        <p:nvPicPr>
          <p:cNvPr id="11" name="Picture 10" descr="Suite of Arrows 11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4075" y="71321"/>
            <a:ext cx="1579930" cy="113108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65855" y="71321"/>
            <a:ext cx="6977105" cy="113108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None/>
              <a:defRPr sz="3600"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This slide is for the end </a:t>
            </a:r>
            <a:br>
              <a:rPr lang="en-US" dirty="0"/>
            </a:br>
            <a:r>
              <a:rPr lang="en-US" dirty="0"/>
              <a:t>of a presentation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465855" y="1404347"/>
            <a:ext cx="6337025" cy="11966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lang="en-US" sz="1500" smtClean="0"/>
            </a:lvl1pPr>
            <a:lvl2pPr marL="457200" indent="0">
              <a:buNone/>
              <a:defRPr sz="1500">
                <a:latin typeface="Calibri"/>
                <a:cs typeface="Calibri"/>
              </a:defRPr>
            </a:lvl2pPr>
            <a:lvl3pPr marL="914400" indent="0">
              <a:buNone/>
              <a:defRPr sz="1500">
                <a:latin typeface="Calibri"/>
                <a:cs typeface="Calibri"/>
              </a:defRPr>
            </a:lvl3pPr>
            <a:lvl4pPr marL="1371600" indent="0">
              <a:buNone/>
              <a:defRPr sz="1500">
                <a:latin typeface="Calibri"/>
                <a:cs typeface="Calibri"/>
              </a:defRPr>
            </a:lvl4pPr>
            <a:lvl5pPr marL="1828800" indent="0">
              <a:buNone/>
              <a:defRPr sz="1500">
                <a:latin typeface="Calibri"/>
                <a:cs typeface="Calibri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consectetur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adipiscing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elit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Vestibulum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ac ante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feugiat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maximus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erat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et,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accumsan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neque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Nulla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lacinia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purus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lorem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tincidunt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consequat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Sed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posuere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cursus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in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porta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quis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ex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ultricies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pulvinar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mollis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tellus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465263" y="4229833"/>
            <a:ext cx="5715000" cy="86701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spcBef>
                <a:spcPts val="0"/>
              </a:spcBef>
              <a:spcAft>
                <a:spcPts val="600"/>
              </a:spcAft>
              <a:buNone/>
              <a:defRPr b="0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We Build Communities</a:t>
            </a:r>
          </a:p>
        </p:txBody>
      </p:sp>
    </p:spTree>
    <p:extLst>
      <p:ext uri="{BB962C8B-B14F-4D97-AF65-F5344CB8AC3E}">
        <p14:creationId xmlns:p14="http://schemas.microsoft.com/office/powerpoint/2010/main" val="29643513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BC63-8991-CCD8-4B0A-5EA6414B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0112C-55EC-DD8B-E262-B44E8167D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3C71D-264D-376B-6CA5-A1FC8CD1B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E85A-30D7-48C8-BDB2-6EB60B0FDA6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3A180-EB8C-3FFE-F438-4476E617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B46F6-510F-9A9C-990D-2EFEEF5C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5709-45C5-42B3-8191-44935A0D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214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E8E6C-D38F-40EC-C50A-A76C9EF8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E398-FC2E-BC14-0D8D-03139CC72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36D04-398A-EF10-10D3-62A7615B9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E85A-30D7-48C8-BDB2-6EB60B0FDA6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89306-FEC4-4581-8F0D-9183CBE9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0D1C3-95B2-A1DD-2777-5D0677AE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5709-45C5-42B3-8191-44935A0D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56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82BC3-4400-6C03-6BBE-6B1D9657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37575-2B2E-1171-265D-AD184D022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E39FE-7D16-F395-FDD8-6706C91A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E85A-30D7-48C8-BDB2-6EB60B0FDA6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2AA21-759D-C59D-81CD-919C7EA66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B892E-C1F3-6DA0-BF96-8A4D42253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5709-45C5-42B3-8191-44935A0D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525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7CA2-8A6F-4102-3524-858295E4F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B0328-5B96-12F8-1A78-14363A33F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FEEBB-6496-6FA8-DB33-3879A6B16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BC68-DA02-212B-009D-469F144D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E85A-30D7-48C8-BDB2-6EB60B0FDA6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1C133-8672-2BF5-43A2-D49A7003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F10F8-89DB-BF48-9C17-5FC2F067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5709-45C5-42B3-8191-44935A0D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222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F3BE9-564B-2888-8B56-0832CBC9F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69348-14BE-3A61-33C6-118F65F74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544EB-97E6-3833-0F42-9F5C9B7CE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E9EBF1-1B82-2EE6-56E5-4E3E9E4C7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E5063-43E2-D8CE-6A0C-BFDADD12E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4F80B7-36DF-22EA-FFCC-7A91DAC4A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E85A-30D7-48C8-BDB2-6EB60B0FDA6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BF700-6B70-0EDB-1600-FBCDA966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FD312A-9F57-9F22-4352-1DC2DEAC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5709-45C5-42B3-8191-44935A0D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546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123A-A197-BCE1-1246-0F14E378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99A4C2-40A1-E695-FB83-7756942A9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E85A-30D7-48C8-BDB2-6EB60B0FDA6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91483F-43AF-0187-C58E-4BD58904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45387-6EA6-CD95-6969-C3C2D53F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5709-45C5-42B3-8191-44935A0D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579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F883FD-5B87-1F0F-7310-59E94699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E85A-30D7-48C8-BDB2-6EB60B0FDA6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051E87-F30F-C547-D66E-64FEA59DF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001F2-F952-BE48-6AE5-8CA92A052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5709-45C5-42B3-8191-44935A0D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031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47B7-5216-E508-D9AB-3941D644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214C1-6E44-154A-F422-032EA515F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505C4-4394-D543-05BC-7FE7BD429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FB17A-7619-F248-B121-976D40415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E85A-30D7-48C8-BDB2-6EB60B0FDA6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E3B47-8EFA-4176-5C22-B1415EFCA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1B4A9-28C3-B433-8F65-258ECED8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5709-45C5-42B3-8191-44935A0D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84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3F3CA-044B-493F-7B49-B74E98675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0BE63E-1D79-D47C-63AF-80C75B32C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5F6E2-4D80-5AD9-D0CA-294301049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66F56-2F7B-1821-5EA5-8218D6E3C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E85A-30D7-48C8-BDB2-6EB60B0FDA6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7F7CD-991E-0E68-18AB-458BE926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55A1F-AAAA-C015-0AB3-D8AA9591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5709-45C5-42B3-8191-44935A0D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9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uite of Arrows 1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549798" y="94968"/>
            <a:ext cx="834278" cy="597267"/>
          </a:xfrm>
          <a:prstGeom prst="rect">
            <a:avLst/>
          </a:prstGeom>
        </p:spPr>
      </p:pic>
      <p:pic>
        <p:nvPicPr>
          <p:cNvPr id="16" name="Picture 15" descr="NAHB 2 Line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4" y="4390506"/>
            <a:ext cx="700414" cy="48654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1543" y="94967"/>
            <a:ext cx="7421019" cy="59726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Page Header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81544" y="883920"/>
            <a:ext cx="7421337" cy="171704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lang="en-US" sz="1500" smtClean="0"/>
            </a:lvl1pPr>
            <a:lvl2pPr marL="457200" indent="0">
              <a:buNone/>
              <a:defRPr sz="1500">
                <a:latin typeface="Calibri"/>
                <a:cs typeface="Calibri"/>
              </a:defRPr>
            </a:lvl2pPr>
            <a:lvl3pPr marL="914400" indent="0">
              <a:buNone/>
              <a:defRPr sz="1500">
                <a:latin typeface="Calibri"/>
                <a:cs typeface="Calibri"/>
              </a:defRPr>
            </a:lvl3pPr>
            <a:lvl4pPr marL="1371600" indent="0">
              <a:buNone/>
              <a:defRPr sz="1500">
                <a:latin typeface="Calibri"/>
                <a:cs typeface="Calibri"/>
              </a:defRPr>
            </a:lvl4pPr>
            <a:lvl5pPr marL="1828800" indent="0">
              <a:buNone/>
              <a:defRPr sz="1500">
                <a:latin typeface="Calibri"/>
                <a:cs typeface="Calibri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consectetur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adipiscing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elit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Vestibulum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ac ante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feugiat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maximus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erat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et,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accumsan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neque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Nulla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lacinia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purus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lorem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tincidunt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consequat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Sed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posuere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cursus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in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porta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quis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ex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ultricies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pulvinar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mollis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tellus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1544" y="2631442"/>
            <a:ext cx="7421019" cy="1574800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500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Bullet number one</a:t>
            </a:r>
          </a:p>
          <a:p>
            <a:pPr lvl="0"/>
            <a:r>
              <a:rPr lang="en-US" dirty="0"/>
              <a:t>Bullet number two</a:t>
            </a:r>
          </a:p>
        </p:txBody>
      </p:sp>
    </p:spTree>
    <p:extLst>
      <p:ext uri="{BB962C8B-B14F-4D97-AF65-F5344CB8AC3E}">
        <p14:creationId xmlns:p14="http://schemas.microsoft.com/office/powerpoint/2010/main" val="33508439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6F1F-31F0-1036-2F33-9CD0D7299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E9E0E-00BF-85A8-466B-75BA5A3CF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FF3A9-8492-FBBF-9BC0-CC6456D64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E85A-30D7-48C8-BDB2-6EB60B0FDA6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30CFE-8E40-932F-3CC3-DDD3066C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12940-852C-FEA1-6620-E288E550D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5709-45C5-42B3-8191-44935A0D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952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29216D-3332-C1EB-E84B-62FF8160F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B8111-6B1B-ACB6-4F8F-AE2046E06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2E34D-1343-8138-F62F-CCE62F72C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E85A-30D7-48C8-BDB2-6EB60B0FDA6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56FDE-AB5E-E722-38A9-728FBD73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A8E96-2348-EC51-5A7F-9F439207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5709-45C5-42B3-8191-44935A0D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398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AHB 2 Line CMYK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5" y="4390507"/>
            <a:ext cx="700414" cy="486547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344" y="792480"/>
            <a:ext cx="7898857" cy="3598026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pic>
        <p:nvPicPr>
          <p:cNvPr id="6" name="Picture 5" descr="Suite of Arrows 11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98998" y="94969"/>
            <a:ext cx="834278" cy="597267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2344" y="94968"/>
            <a:ext cx="7421019" cy="59726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Page Header</a:t>
            </a:r>
          </a:p>
        </p:txBody>
      </p:sp>
    </p:spTree>
    <p:extLst>
      <p:ext uri="{BB962C8B-B14F-4D97-AF65-F5344CB8AC3E}">
        <p14:creationId xmlns:p14="http://schemas.microsoft.com/office/powerpoint/2010/main" val="16968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ite of Arrows 1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4075" y="71321"/>
            <a:ext cx="1579930" cy="1131086"/>
          </a:xfrm>
          <a:prstGeom prst="rect">
            <a:avLst/>
          </a:prstGeom>
        </p:spPr>
      </p:pic>
      <p:pic>
        <p:nvPicPr>
          <p:cNvPr id="4" name="Picture 3" descr="NAHB 2 Line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4" y="4390506"/>
            <a:ext cx="700414" cy="486547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65855" y="71321"/>
            <a:ext cx="6977105" cy="113108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600"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Page Header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465855" y="1404346"/>
            <a:ext cx="3136625" cy="24564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lang="en-US" sz="1500" smtClean="0"/>
            </a:lvl1pPr>
            <a:lvl2pPr marL="457200" indent="0">
              <a:buNone/>
              <a:defRPr sz="1500">
                <a:latin typeface="Calibri"/>
                <a:cs typeface="Calibri"/>
              </a:defRPr>
            </a:lvl2pPr>
            <a:lvl3pPr marL="914400" indent="0">
              <a:buNone/>
              <a:defRPr sz="1500">
                <a:latin typeface="Calibri"/>
                <a:cs typeface="Calibri"/>
              </a:defRPr>
            </a:lvl3pPr>
            <a:lvl4pPr marL="1371600" indent="0">
              <a:buNone/>
              <a:defRPr sz="1500">
                <a:latin typeface="Calibri"/>
                <a:cs typeface="Calibri"/>
              </a:defRPr>
            </a:lvl4pPr>
            <a:lvl5pPr marL="1828800" indent="0">
              <a:buNone/>
              <a:defRPr sz="1500">
                <a:latin typeface="Calibri"/>
                <a:cs typeface="Calibri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consectetur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adipiscing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elit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Vestibulum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ac ante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feugiat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maximus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erat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et,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accumsan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neque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Nulla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lacinia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purus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lorem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tincidunt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consequat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Sed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posuere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cursus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in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porta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quis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ex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ultricies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pulvinar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mollis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tellus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090161" y="1202408"/>
            <a:ext cx="3749039" cy="3751088"/>
          </a:xfrm>
          <a:prstGeom prst="ellipse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7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ite of Arrows 1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4075" y="71321"/>
            <a:ext cx="1579930" cy="1131086"/>
          </a:xfrm>
          <a:prstGeom prst="rect">
            <a:avLst/>
          </a:prstGeom>
        </p:spPr>
      </p:pic>
      <p:pic>
        <p:nvPicPr>
          <p:cNvPr id="10" name="Picture 9" descr="NAHB 2 Line CMYK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44" y="4390506"/>
            <a:ext cx="700414" cy="486547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65855" y="71321"/>
            <a:ext cx="3888465" cy="113108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600" b="0" i="0">
                <a:solidFill>
                  <a:schemeClr val="accent3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Page Header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465855" y="1404346"/>
            <a:ext cx="3888465" cy="178589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None/>
              <a:defRPr lang="en-US" sz="1500" smtClean="0"/>
            </a:lvl1pPr>
            <a:lvl2pPr marL="457200" indent="0">
              <a:buNone/>
              <a:defRPr sz="1500">
                <a:latin typeface="Calibri"/>
                <a:cs typeface="Calibri"/>
              </a:defRPr>
            </a:lvl2pPr>
            <a:lvl3pPr marL="914400" indent="0">
              <a:buNone/>
              <a:defRPr sz="1500">
                <a:latin typeface="Calibri"/>
                <a:cs typeface="Calibri"/>
              </a:defRPr>
            </a:lvl3pPr>
            <a:lvl4pPr marL="1371600" indent="0">
              <a:buNone/>
              <a:defRPr sz="1500">
                <a:latin typeface="Calibri"/>
                <a:cs typeface="Calibri"/>
              </a:defRPr>
            </a:lvl4pPr>
            <a:lvl5pPr marL="1828800" indent="0">
              <a:buNone/>
              <a:defRPr sz="1500">
                <a:latin typeface="Calibri"/>
                <a:cs typeface="Calibri"/>
              </a:defRPr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consectetur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adipiscing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elit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Vestibulum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ac ante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feugiat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maximus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erat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et,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accumsan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neque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Nulla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lacinia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purus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lorem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tincidunt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consequat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Sed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posuere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cursus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in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porta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quis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ex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ligula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ultricies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pulvinar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eget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mollis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srgbClr val="3D3935"/>
                </a:solidFill>
                <a:latin typeface="Calibri"/>
              </a:rPr>
              <a:t>tellus</a:t>
            </a:r>
            <a:r>
              <a:rPr lang="en-US" sz="1500" dirty="0">
                <a:solidFill>
                  <a:srgbClr val="3D3935"/>
                </a:solidFill>
                <a:latin typeface="Calibri"/>
              </a:rPr>
              <a:t>. 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465263" y="3190242"/>
            <a:ext cx="3889057" cy="1574800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500" baseline="0"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Bullet number one</a:t>
            </a:r>
          </a:p>
          <a:p>
            <a:pPr lvl="0"/>
            <a:r>
              <a:rPr lang="en-US" dirty="0"/>
              <a:t>Bullet number two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621338" y="203553"/>
            <a:ext cx="3005137" cy="2238375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621446" y="2659351"/>
            <a:ext cx="3005137" cy="2238375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0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69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2" r:id="rId5"/>
    <p:sldLayoutId id="2147483653" r:id="rId6"/>
    <p:sldLayoutId id="2147483656" r:id="rId7"/>
    <p:sldLayoutId id="2147483660" r:id="rId8"/>
    <p:sldLayoutId id="2147483659" r:id="rId9"/>
    <p:sldLayoutId id="2147483662" r:id="rId10"/>
    <p:sldLayoutId id="2147483658" r:id="rId11"/>
    <p:sldLayoutId id="2147483657" r:id="rId12"/>
    <p:sldLayoutId id="2147483655" r:id="rId13"/>
    <p:sldLayoutId id="2147483661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7AAE0-6141-40C7-AA64-25C96BD6566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4AD3-83BB-4C17-BB4D-066CC2E9D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EF48CA-5B85-C344-852E-4099E8AA3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63511-7871-DBB1-FA2D-5C1AC3995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5567A-9941-3A88-A4FF-C2630B1F8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E85A-30D7-48C8-BDB2-6EB60B0FDA6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4897B-83B4-E49E-0402-CC4AA1A80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472B7-0763-BAB1-AE22-0548F58C8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5709-45C5-42B3-8191-44935A0D1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2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3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8293" y="261606"/>
            <a:ext cx="5475037" cy="2869036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Higher Rates for Longer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352" y="2604231"/>
            <a:ext cx="5176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Building Systems Housing Summit 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</a:p>
          <a:p>
            <a:pPr algn="r"/>
            <a:r>
              <a:rPr lang="en-US" b="1" i="1" dirty="0">
                <a:solidFill>
                  <a:srgbClr val="00205B"/>
                </a:solidFill>
              </a:rPr>
              <a:t>October 17, 2023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498" y="4235563"/>
            <a:ext cx="3537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205B"/>
                </a:solidFill>
              </a:rPr>
              <a:t>Danushka </a:t>
            </a:r>
            <a:r>
              <a:rPr lang="en-US" i="1" dirty="0" err="1">
                <a:solidFill>
                  <a:srgbClr val="00205B"/>
                </a:solidFill>
              </a:rPr>
              <a:t>Nanayakkara</a:t>
            </a:r>
            <a:r>
              <a:rPr lang="en-US" i="1" dirty="0">
                <a:solidFill>
                  <a:srgbClr val="00205B"/>
                </a:solidFill>
              </a:rPr>
              <a:t>,</a:t>
            </a:r>
          </a:p>
          <a:p>
            <a:r>
              <a:rPr lang="en-US" i="1" dirty="0">
                <a:solidFill>
                  <a:srgbClr val="00205B"/>
                </a:solidFill>
              </a:rPr>
              <a:t>NAHB AVP, Forecasting and Analysis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F563DDC1-6B8B-446E-84CD-39790A1FB9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D39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297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606208B-8728-7629-7C75-2DB5F1ED43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8" r="2831"/>
          <a:stretch/>
        </p:blipFill>
        <p:spPr>
          <a:xfrm>
            <a:off x="35178" y="613624"/>
            <a:ext cx="7152198" cy="432665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64579-9113-485E-A211-36B293B6AE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3468" y="94359"/>
            <a:ext cx="8730532" cy="519266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Homeownership Rate Across U.S. Counties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9710C24-B0A7-631E-3091-D52F93BDC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546"/>
          <a:stretch/>
        </p:blipFill>
        <p:spPr>
          <a:xfrm>
            <a:off x="7123765" y="1534519"/>
            <a:ext cx="1646524" cy="163711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8D216A0-1569-86BA-8110-1723D7DC6248}"/>
              </a:ext>
            </a:extLst>
          </p:cNvPr>
          <p:cNvSpPr txBox="1"/>
          <p:nvPr/>
        </p:nvSpPr>
        <p:spPr>
          <a:xfrm>
            <a:off x="6154631" y="3206247"/>
            <a:ext cx="272917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3D393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Average Homeownership Rate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Exurban counties: 75%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Large metro suburban counties: 72%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Smaller metro core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counties: 65%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Large metro core counties: 54%</a:t>
            </a:r>
          </a:p>
        </p:txBody>
      </p:sp>
    </p:spTree>
    <p:extLst>
      <p:ext uri="{BB962C8B-B14F-4D97-AF65-F5344CB8AC3E}">
        <p14:creationId xmlns:p14="http://schemas.microsoft.com/office/powerpoint/2010/main" val="60789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343" y="72427"/>
            <a:ext cx="8354728" cy="4345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cs typeface="Arial" pitchFamily="34" charset="0"/>
              </a:rPr>
              <a:t>S&amp;P CoreLogic Case-Shiller National US Home Price Index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496" y="4509184"/>
            <a:ext cx="4781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NAHB forecast and S&amp;P Dow Jones Indices LLC;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CoreLogic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Inc..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928" y="414726"/>
            <a:ext cx="878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Home prices dropped 6%, expected to grow at a relatively slow pace in the coming year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139C015D-8076-88CE-5771-EE7C66B149B3}"/>
              </a:ext>
            </a:extLst>
          </p:cNvPr>
          <p:cNvGraphicFramePr>
            <a:graphicFrameLocks/>
          </p:cNvGraphicFramePr>
          <p:nvPr/>
        </p:nvGraphicFramePr>
        <p:xfrm>
          <a:off x="281353" y="692235"/>
          <a:ext cx="8616461" cy="376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4173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1EB21-A4CD-4F90-8AA1-51CBD1008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343" y="5378"/>
            <a:ext cx="8711657" cy="524974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2021-2022 Population Changes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E7A4F4-C1CC-4E7F-BB3D-E3DF9075A3F8}"/>
              </a:ext>
            </a:extLst>
          </p:cNvPr>
          <p:cNvSpPr/>
          <p:nvPr/>
        </p:nvSpPr>
        <p:spPr>
          <a:xfrm>
            <a:off x="279232" y="428448"/>
            <a:ext cx="8813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Idaho, Florida and Texas lead population gains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85E9033-432F-4851-B993-47DACDEDE86C}"/>
              </a:ext>
            </a:extLst>
          </p:cNvPr>
          <p:cNvGraphicFramePr/>
          <p:nvPr/>
        </p:nvGraphicFramePr>
        <p:xfrm>
          <a:off x="5013134" y="1109638"/>
          <a:ext cx="3787965" cy="2924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AFDFBA0E-B684-4BEA-B904-CF46DDBBC3C8}"/>
              </a:ext>
            </a:extLst>
          </p:cNvPr>
          <p:cNvGrpSpPr/>
          <p:nvPr/>
        </p:nvGrpSpPr>
        <p:grpSpPr>
          <a:xfrm>
            <a:off x="79244" y="851378"/>
            <a:ext cx="5112777" cy="3572321"/>
            <a:chOff x="79244" y="851378"/>
            <a:chExt cx="5112777" cy="3572321"/>
          </a:xfrm>
        </p:grpSpPr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98AB71B3-4E11-485B-A66B-179D3CCC2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244" y="851378"/>
              <a:ext cx="5104338" cy="3440744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66A581D-C54C-48AF-8818-586387226BCC}"/>
                </a:ext>
              </a:extLst>
            </p:cNvPr>
            <p:cNvCxnSpPr/>
            <p:nvPr/>
          </p:nvCxnSpPr>
          <p:spPr>
            <a:xfrm>
              <a:off x="193301" y="1329397"/>
              <a:ext cx="484632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9B873C3-64F1-41D6-BD46-C88D879D0545}"/>
                </a:ext>
              </a:extLst>
            </p:cNvPr>
            <p:cNvCxnSpPr>
              <a:cxnSpLocks/>
            </p:cNvCxnSpPr>
            <p:nvPr/>
          </p:nvCxnSpPr>
          <p:spPr>
            <a:xfrm>
              <a:off x="193301" y="1256714"/>
              <a:ext cx="0" cy="303540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65662B-9256-4714-9078-FB4821FBDFAD}"/>
                </a:ext>
              </a:extLst>
            </p:cNvPr>
            <p:cNvCxnSpPr>
              <a:cxnSpLocks/>
            </p:cNvCxnSpPr>
            <p:nvPr/>
          </p:nvCxnSpPr>
          <p:spPr>
            <a:xfrm>
              <a:off x="5077607" y="1301587"/>
              <a:ext cx="0" cy="299053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55E94F0-999F-4B6F-B9D8-68C0C2F0ECB7}"/>
                </a:ext>
              </a:extLst>
            </p:cNvPr>
            <p:cNvCxnSpPr>
              <a:cxnSpLocks/>
            </p:cNvCxnSpPr>
            <p:nvPr/>
          </p:nvCxnSpPr>
          <p:spPr>
            <a:xfrm>
              <a:off x="193301" y="4292122"/>
              <a:ext cx="499872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Map&#10;&#10;Description automatically generated with medium confidence">
              <a:extLst>
                <a:ext uri="{FF2B5EF4-FFF2-40B4-BE49-F238E27FC236}">
                  <a16:creationId xmlns:a16="http://schemas.microsoft.com/office/drawing/2014/main" id="{9E8A381A-71F8-4100-BD99-D567E36D3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782397">
              <a:off x="1710135" y="3859882"/>
              <a:ext cx="765812" cy="519170"/>
            </a:xfrm>
            <a:prstGeom prst="rect">
              <a:avLst/>
            </a:prstGeom>
          </p:spPr>
        </p:pic>
        <p:pic>
          <p:nvPicPr>
            <p:cNvPr id="10" name="Picture 9" descr="Map&#10;&#10;Description automatically generated">
              <a:extLst>
                <a:ext uri="{FF2B5EF4-FFF2-40B4-BE49-F238E27FC236}">
                  <a16:creationId xmlns:a16="http://schemas.microsoft.com/office/drawing/2014/main" id="{C984B35E-A03C-4D02-83C7-90FE1B267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891992">
              <a:off x="292274" y="3430169"/>
              <a:ext cx="1701795" cy="993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8407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344" y="94969"/>
            <a:ext cx="7421019" cy="392713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</a:rPr>
              <a:t>Total Housing Inventory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373" y="428131"/>
            <a:ext cx="8555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i="1">
                <a:solidFill>
                  <a:srgbClr val="002060"/>
                </a:solidFill>
                <a:latin typeface="Calibri"/>
              </a:rPr>
              <a:t>Insufficient resale inventory is supporting demand for new construction</a:t>
            </a:r>
          </a:p>
        </p:txBody>
      </p:sp>
      <p:graphicFrame>
        <p:nvGraphicFramePr>
          <p:cNvPr id="5" name="Content Placeholder 10"/>
          <p:cNvGraphicFramePr>
            <a:graphicFrameLocks/>
          </p:cNvGraphicFramePr>
          <p:nvPr/>
        </p:nvGraphicFramePr>
        <p:xfrm>
          <a:off x="243840" y="797462"/>
          <a:ext cx="8604070" cy="379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3">
            <a:extLst>
              <a:ext uri="{FF2B5EF4-FFF2-40B4-BE49-F238E27FC236}">
                <a16:creationId xmlns:a16="http://schemas.microsoft.com/office/drawing/2014/main" id="{3F86CFDB-595B-4079-A841-41074A942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824" y="4511982"/>
            <a:ext cx="69248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189">
              <a:spcBef>
                <a:spcPct val="50000"/>
              </a:spcBef>
              <a:defRPr/>
            </a:pPr>
            <a:r>
              <a:rPr lang="en-US" sz="1000" b="1">
                <a:solidFill>
                  <a:srgbClr val="3D3935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Source: U.S. </a:t>
            </a:r>
            <a:r>
              <a:rPr lang="en-US" sz="1000" b="1">
                <a:solidFill>
                  <a:srgbClr val="3D3935">
                    <a:lumMod val="50000"/>
                  </a:srgbClr>
                </a:solidFill>
                <a:latin typeface="Calibri"/>
              </a:rPr>
              <a:t>Census Bureau (BOC) and </a:t>
            </a:r>
            <a:r>
              <a:rPr lang="en-US" sz="1000" b="1">
                <a:solidFill>
                  <a:srgbClr val="3D3935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National Association of Realtors (NAR)</a:t>
            </a:r>
          </a:p>
        </p:txBody>
      </p:sp>
    </p:spTree>
    <p:extLst>
      <p:ext uri="{BB962C8B-B14F-4D97-AF65-F5344CB8AC3E}">
        <p14:creationId xmlns:p14="http://schemas.microsoft.com/office/powerpoint/2010/main" val="2867852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344" y="94969"/>
            <a:ext cx="8525704" cy="591146"/>
          </a:xfrm>
        </p:spPr>
        <p:txBody>
          <a:bodyPr>
            <a:noAutofit/>
          </a:bodyPr>
          <a:lstStyle/>
          <a:p>
            <a:r>
              <a:rPr lang="en-US" b="1" spc="-30" dirty="0">
                <a:solidFill>
                  <a:srgbClr val="002060"/>
                </a:solidFill>
              </a:rPr>
              <a:t>Housing Affordability Declines? NAHB/Wells Fargo HOI Lower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359" y="4398437"/>
            <a:ext cx="7060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1000" b="1" dirty="0">
                <a:solidFill>
                  <a:sysClr val="windowText" lastClr="000000"/>
                </a:solidFill>
                <a:latin typeface="Calibri" panose="020F0502020204030204"/>
              </a:rPr>
              <a:t>Source: NAHB/Wells Fargo Housing Opportunity Index (HOI).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597AC017-B92C-493E-BD70-F9FCF9DAD04A}"/>
              </a:ext>
            </a:extLst>
          </p:cNvPr>
          <p:cNvGraphicFramePr>
            <a:graphicFrameLocks/>
          </p:cNvGraphicFramePr>
          <p:nvPr/>
        </p:nvGraphicFramePr>
        <p:xfrm>
          <a:off x="236474" y="696056"/>
          <a:ext cx="8721574" cy="3815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08578C8-4DF9-4DA9-9400-CB9A062DB813}"/>
              </a:ext>
            </a:extLst>
          </p:cNvPr>
          <p:cNvSpPr/>
          <p:nvPr/>
        </p:nvSpPr>
        <p:spPr>
          <a:xfrm>
            <a:off x="4597261" y="1483141"/>
            <a:ext cx="5341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89">
              <a:defRPr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</a:t>
            </a:r>
          </a:p>
        </p:txBody>
      </p:sp>
    </p:spTree>
    <p:extLst>
      <p:ext uri="{BB962C8B-B14F-4D97-AF65-F5344CB8AC3E}">
        <p14:creationId xmlns:p14="http://schemas.microsoft.com/office/powerpoint/2010/main" val="3955707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89518" y="401652"/>
            <a:ext cx="4307080" cy="3032013"/>
          </a:xfrm>
        </p:spPr>
        <p:txBody>
          <a:bodyPr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kern="0" dirty="0">
                <a:solidFill>
                  <a:srgbClr val="002663"/>
                </a:solidFill>
                <a:latin typeface="Arial"/>
                <a:ea typeface="ＭＳ Ｐゴシック"/>
              </a:rPr>
              <a:t>Supply-Side Factors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>
          <a:xfrm>
            <a:off x="5776957" y="6934"/>
            <a:ext cx="4787068" cy="5110679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8883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343" y="94967"/>
            <a:ext cx="7421019" cy="395484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Labor – Construction Job Openings Peaked for Cycle?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7529" y="407323"/>
            <a:ext cx="858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Skilled labor shortage persists; 331,400 net gain for residential construction since Jan 2020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282633" y="819433"/>
          <a:ext cx="8661862" cy="3726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631847" y="4516760"/>
            <a:ext cx="599769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D393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U.S. Bureau of Labor Statistics (BLS).</a:t>
            </a:r>
          </a:p>
        </p:txBody>
      </p:sp>
    </p:spTree>
    <p:extLst>
      <p:ext uri="{BB962C8B-B14F-4D97-AF65-F5344CB8AC3E}">
        <p14:creationId xmlns:p14="http://schemas.microsoft.com/office/powerpoint/2010/main" val="3336351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344" y="1"/>
            <a:ext cx="8345896" cy="490194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cs typeface="Arial" pitchFamily="34" charset="0"/>
              </a:rPr>
              <a:t>Lumber Prices Edged Down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279232" y="761020"/>
          <a:ext cx="8623016" cy="3762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815661" y="819921"/>
            <a:ext cx="17556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 per thousand board feet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D393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232" y="408836"/>
            <a:ext cx="8813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Current September price is $431; down 0.2% for the first time in four weeks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1957E-454C-46E0-B031-35C9B158576F}"/>
              </a:ext>
            </a:extLst>
          </p:cNvPr>
          <p:cNvSpPr/>
          <p:nvPr/>
        </p:nvSpPr>
        <p:spPr>
          <a:xfrm>
            <a:off x="710272" y="4506015"/>
            <a:ext cx="599769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D393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NAHB Analysis; Random Lengths Composite Index</a:t>
            </a:r>
          </a:p>
        </p:txBody>
      </p:sp>
    </p:spTree>
    <p:extLst>
      <p:ext uri="{BB962C8B-B14F-4D97-AF65-F5344CB8AC3E}">
        <p14:creationId xmlns:p14="http://schemas.microsoft.com/office/powerpoint/2010/main" val="1732106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343" y="69010"/>
            <a:ext cx="7421019" cy="44292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cs typeface="Arial" pitchFamily="34" charset="0"/>
              </a:rPr>
              <a:t>Building Materials Prices - Gypsum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266007" y="782544"/>
          <a:ext cx="8537171" cy="3762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658030" y="849796"/>
            <a:ext cx="15440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Index Dec 1993=100, NSA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10123D-3759-4A4E-A78E-B418FD7F216E}"/>
              </a:ext>
            </a:extLst>
          </p:cNvPr>
          <p:cNvSpPr/>
          <p:nvPr/>
        </p:nvSpPr>
        <p:spPr>
          <a:xfrm>
            <a:off x="330743" y="413212"/>
            <a:ext cx="7706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Gypsum YOY growth rate have slowed from 20% to 3% over the past ten months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3D39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ACAE80-A07A-4F14-9129-6767F14FC4BA}"/>
              </a:ext>
            </a:extLst>
          </p:cNvPr>
          <p:cNvSpPr txBox="1"/>
          <p:nvPr/>
        </p:nvSpPr>
        <p:spPr>
          <a:xfrm>
            <a:off x="554996" y="4488045"/>
            <a:ext cx="34067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Source: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NAHB Analysis; U.S. Bureau of Labor Statistics (BLS) 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7EE8E7-C099-9225-4CC5-9249613405B4}"/>
              </a:ext>
            </a:extLst>
          </p:cNvPr>
          <p:cNvSpPr txBox="1"/>
          <p:nvPr/>
        </p:nvSpPr>
        <p:spPr>
          <a:xfrm>
            <a:off x="6515094" y="849796"/>
            <a:ext cx="1744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YOY Growth Rate (Bars)</a:t>
            </a:r>
          </a:p>
        </p:txBody>
      </p:sp>
    </p:spTree>
    <p:extLst>
      <p:ext uri="{BB962C8B-B14F-4D97-AF65-F5344CB8AC3E}">
        <p14:creationId xmlns:p14="http://schemas.microsoft.com/office/powerpoint/2010/main" val="2346809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AB84CE-DFD6-4710-90DC-08465925D239}"/>
              </a:ext>
            </a:extLst>
          </p:cNvPr>
          <p:cNvGraphicFramePr>
            <a:graphicFrameLocks noGrp="1"/>
          </p:cNvGraphicFramePr>
          <p:nvPr/>
        </p:nvGraphicFramePr>
        <p:xfrm>
          <a:off x="189412" y="769398"/>
          <a:ext cx="8547077" cy="3700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3E8BE9B-2660-8D56-398E-4F0A266034EE}"/>
              </a:ext>
            </a:extLst>
          </p:cNvPr>
          <p:cNvSpPr txBox="1"/>
          <p:nvPr/>
        </p:nvSpPr>
        <p:spPr>
          <a:xfrm>
            <a:off x="2495472" y="3488197"/>
            <a:ext cx="4577616" cy="57708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The average effective rate continued to climb in 2023Q2: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from 12.59% to 12.85% on speculative single-family construction loans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from 12.01% to 12.67% on pre-sold single-family construction loans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3D39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545" y="1"/>
            <a:ext cx="7421019" cy="487219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Lending – AD&amp;C Loan Conditions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604" y="4591120"/>
            <a:ext cx="5997698" cy="2539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3D393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NAHB survey; Federal Reserve’s Senior Loan Officer Opinion Survey (SLOOS)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7B7E0F-67B0-4ECB-86B6-086785A3FEC5}"/>
              </a:ext>
            </a:extLst>
          </p:cNvPr>
          <p:cNvSpPr txBox="1"/>
          <p:nvPr/>
        </p:nvSpPr>
        <p:spPr>
          <a:xfrm>
            <a:off x="5251491" y="2979014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ＭＳ Ｐゴシック"/>
              </a:rPr>
              <a:t>Fed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ＭＳ Ｐゴシック"/>
              </a:rPr>
              <a:t>SLOOS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B9B7A1-FDDB-4F1F-A1AD-1A432448F43A}"/>
              </a:ext>
            </a:extLst>
          </p:cNvPr>
          <p:cNvSpPr txBox="1"/>
          <p:nvPr/>
        </p:nvSpPr>
        <p:spPr>
          <a:xfrm>
            <a:off x="298461" y="424149"/>
            <a:ext cx="854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Credit for builders tightens as rates climb</a:t>
            </a:r>
          </a:p>
        </p:txBody>
      </p:sp>
    </p:spTree>
    <p:extLst>
      <p:ext uri="{BB962C8B-B14F-4D97-AF65-F5344CB8AC3E}">
        <p14:creationId xmlns:p14="http://schemas.microsoft.com/office/powerpoint/2010/main" val="70304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9337" y="-13217"/>
            <a:ext cx="8516036" cy="59726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GDP – Moderate Growth in 2023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782" y="422297"/>
            <a:ext cx="6767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 landing?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534" y="4559635"/>
            <a:ext cx="599769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U.S. Bureau of Economic Analysis (BEA) and NAHB forecast.</a:t>
            </a:r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/>
        </p:nvGraphicFramePr>
        <p:xfrm>
          <a:off x="261258" y="753328"/>
          <a:ext cx="8621484" cy="3760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751F9B3F-DDFC-452E-AE33-142731FA9F90}"/>
              </a:ext>
            </a:extLst>
          </p:cNvPr>
          <p:cNvSpPr/>
          <p:nvPr/>
        </p:nvSpPr>
        <p:spPr>
          <a:xfrm>
            <a:off x="6621232" y="499780"/>
            <a:ext cx="1836968" cy="450701"/>
          </a:xfrm>
          <a:prstGeom prst="wedgeRectCallout">
            <a:avLst>
              <a:gd name="adj1" fmla="val -25427"/>
              <a:gd name="adj2" fmla="val 82299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Increased 35.3% during the third quarter of 2020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89AF9A5-6517-4EB2-A6B4-D8553983CFF5}"/>
              </a:ext>
            </a:extLst>
          </p:cNvPr>
          <p:cNvSpPr/>
          <p:nvPr/>
        </p:nvSpPr>
        <p:spPr>
          <a:xfrm>
            <a:off x="4984099" y="3477864"/>
            <a:ext cx="1771628" cy="409592"/>
          </a:xfrm>
          <a:prstGeom prst="wedgeRectCallout">
            <a:avLst>
              <a:gd name="adj1" fmla="val 61205"/>
              <a:gd name="adj2" fmla="val 23188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Dropped 29.9% during the second quarter of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477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0779" y="18767"/>
            <a:ext cx="8362442" cy="395484"/>
          </a:xfrm>
        </p:spPr>
        <p:txBody>
          <a:bodyPr/>
          <a:lstStyle/>
          <a:p>
            <a:r>
              <a:rPr lang="en-US" b="1" spc="-100" dirty="0">
                <a:solidFill>
                  <a:srgbClr val="002060"/>
                </a:solidFill>
              </a:rPr>
              <a:t>Lot Shortages Reported by Single-family Builders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212624" y="846336"/>
          <a:ext cx="8540597" cy="3758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673329" y="4539452"/>
            <a:ext cx="65670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D393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Census Bureau and NAHB/Wells Fargo HMI survey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8C1829A-57C9-4D3E-9FF1-A4B79B63CEC1}"/>
              </a:ext>
            </a:extLst>
          </p:cNvPr>
          <p:cNvSpPr txBox="1">
            <a:spLocks/>
          </p:cNvSpPr>
          <p:nvPr/>
        </p:nvSpPr>
        <p:spPr>
          <a:xfrm>
            <a:off x="390779" y="365546"/>
            <a:ext cx="7923395" cy="442804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800" b="0" i="0" kern="1200">
                <a:solidFill>
                  <a:schemeClr val="accent3"/>
                </a:solidFill>
                <a:latin typeface="Calibri Light"/>
                <a:ea typeface="+mn-ea"/>
                <a:cs typeface="Calibri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1263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Shortage of lots reached a new record in 2021</a:t>
            </a:r>
          </a:p>
        </p:txBody>
      </p:sp>
    </p:spTree>
    <p:extLst>
      <p:ext uri="{BB962C8B-B14F-4D97-AF65-F5344CB8AC3E}">
        <p14:creationId xmlns:p14="http://schemas.microsoft.com/office/powerpoint/2010/main" val="2931085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343" y="0"/>
            <a:ext cx="8391226" cy="54559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cs typeface="Arial" pitchFamily="34" charset="0"/>
              </a:rPr>
              <a:t>Regulatory Costs $93,870 Per New Home (11% Gain 2016 to 2021)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215" y="410896"/>
            <a:ext cx="699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Total effect of building codes, land use, environmental and other rules</a:t>
            </a:r>
            <a:endParaRPr lang="en-US" i="1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-2359819" y="545591"/>
          <a:ext cx="13863638" cy="4397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851389-B7BC-4258-BC93-B527B71C4053}"/>
              </a:ext>
            </a:extLst>
          </p:cNvPr>
          <p:cNvSpPr txBox="1"/>
          <p:nvPr/>
        </p:nvSpPr>
        <p:spPr>
          <a:xfrm>
            <a:off x="1909180" y="4831411"/>
            <a:ext cx="3879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ysClr val="windowText" lastClr="000000"/>
                </a:solidFill>
              </a:rPr>
              <a:t>Source: NAHB/Wells Fargo Housing Market Index (HMI)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B93929-6DA1-4C6D-8887-272464DCD4C2}"/>
              </a:ext>
            </a:extLst>
          </p:cNvPr>
          <p:cNvSpPr/>
          <p:nvPr/>
        </p:nvSpPr>
        <p:spPr>
          <a:xfrm>
            <a:off x="195385" y="1191124"/>
            <a:ext cx="1561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23.8% of price</a:t>
            </a:r>
          </a:p>
        </p:txBody>
      </p:sp>
    </p:spTree>
    <p:extLst>
      <p:ext uri="{BB962C8B-B14F-4D97-AF65-F5344CB8AC3E}">
        <p14:creationId xmlns:p14="http://schemas.microsoft.com/office/powerpoint/2010/main" val="220135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9558" y="923926"/>
            <a:ext cx="3654441" cy="2196646"/>
          </a:xfrm>
        </p:spPr>
        <p:txBody>
          <a:bodyPr/>
          <a:lstStyle/>
          <a:p>
            <a:r>
              <a:rPr lang="en-US" altLang="en-US" sz="4800" kern="0" spc="-100" dirty="0">
                <a:solidFill>
                  <a:srgbClr val="002663"/>
                </a:solidFill>
                <a:latin typeface="Arial"/>
                <a:ea typeface="ＭＳ Ｐゴシック"/>
              </a:rPr>
              <a:t>Building Systems Data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21387"/>
          <a:stretch>
            <a:fillRect/>
          </a:stretch>
        </p:blipFill>
        <p:spPr>
          <a:xfrm>
            <a:off x="-1990725" y="-744143"/>
            <a:ext cx="6320078" cy="6268643"/>
          </a:xfrm>
        </p:spPr>
      </p:pic>
    </p:spTree>
    <p:extLst>
      <p:ext uri="{BB962C8B-B14F-4D97-AF65-F5344CB8AC3E}">
        <p14:creationId xmlns:p14="http://schemas.microsoft.com/office/powerpoint/2010/main" val="887566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336E886-4CF0-B696-40B6-B7659504B27D}"/>
              </a:ext>
            </a:extLst>
          </p:cNvPr>
          <p:cNvGraphicFramePr>
            <a:graphicFrameLocks/>
          </p:cNvGraphicFramePr>
          <p:nvPr/>
        </p:nvGraphicFramePr>
        <p:xfrm>
          <a:off x="345255" y="775863"/>
          <a:ext cx="7772377" cy="401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Modular/Panelized Production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33913" y="1528085"/>
            <a:ext cx="2207686" cy="73866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3D393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Modular/Panelized Share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D393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2% in 2022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D393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7% in 1998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C6F56D-214D-4820-AF12-B342B688C668}"/>
              </a:ext>
            </a:extLst>
          </p:cNvPr>
          <p:cNvSpPr txBox="1"/>
          <p:nvPr/>
        </p:nvSpPr>
        <p:spPr>
          <a:xfrm>
            <a:off x="1356983" y="4786923"/>
            <a:ext cx="52325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Source: NAHB tabulation of data from the Survey of Construction, U.S. Census Bureau.</a:t>
            </a:r>
          </a:p>
        </p:txBody>
      </p:sp>
    </p:spTree>
    <p:extLst>
      <p:ext uri="{BB962C8B-B14F-4D97-AF65-F5344CB8AC3E}">
        <p14:creationId xmlns:p14="http://schemas.microsoft.com/office/powerpoint/2010/main" val="2598636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Modular Homes Started in 2022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0727" y="2262776"/>
            <a:ext cx="1610324" cy="954107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3D393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U.S. Total: 15,627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than 70% East of the Mississippi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03B960-E546-F5D0-7CA2-C7CFCD9D4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64" b="9650"/>
          <a:stretch/>
        </p:blipFill>
        <p:spPr bwMode="auto">
          <a:xfrm>
            <a:off x="655320" y="804031"/>
            <a:ext cx="5943600" cy="3871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220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343" y="13687"/>
            <a:ext cx="8945337" cy="494313"/>
          </a:xfrm>
        </p:spPr>
        <p:txBody>
          <a:bodyPr/>
          <a:lstStyle/>
          <a:p>
            <a:r>
              <a:rPr lang="en-US" b="1" dirty="0">
                <a:solidFill>
                  <a:srgbClr val="002663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Market Penetration of Modular Construction by Division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903" y="423148"/>
            <a:ext cx="7177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Modular Share of All Single-family Homes Started in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343" y="4605207"/>
            <a:ext cx="52325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Source: NAHB tabulation of data from the Survey of Construction, U.S. Census Bureau.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461FE0-FFA2-1523-78A3-9EC0977A49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8"/>
          <a:stretch/>
        </p:blipFill>
        <p:spPr>
          <a:xfrm>
            <a:off x="1153826" y="917461"/>
            <a:ext cx="5452714" cy="35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58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A86072-12AB-4B3E-8570-1D7346F04A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02" b="3610"/>
          <a:stretch/>
        </p:blipFill>
        <p:spPr bwMode="auto">
          <a:xfrm>
            <a:off x="727486" y="853439"/>
            <a:ext cx="5943600" cy="40539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Panelized/Precut Homes Started in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1106" y="2474041"/>
            <a:ext cx="1808629" cy="52322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3D393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U.S. Total: 14,843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45% in South Atlantic</a:t>
            </a:r>
          </a:p>
        </p:txBody>
      </p:sp>
    </p:spTree>
    <p:extLst>
      <p:ext uri="{BB962C8B-B14F-4D97-AF65-F5344CB8AC3E}">
        <p14:creationId xmlns:p14="http://schemas.microsoft.com/office/powerpoint/2010/main" val="686607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709EA8-D202-F00B-F294-41B0E8AF57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1"/>
          <a:stretch/>
        </p:blipFill>
        <p:spPr>
          <a:xfrm>
            <a:off x="1211580" y="928131"/>
            <a:ext cx="5943600" cy="38023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343" y="0"/>
            <a:ext cx="9148537" cy="494313"/>
          </a:xfrm>
        </p:spPr>
        <p:txBody>
          <a:bodyPr/>
          <a:lstStyle/>
          <a:p>
            <a:r>
              <a:rPr lang="en-US" b="1" dirty="0">
                <a:solidFill>
                  <a:srgbClr val="002663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Market Penetration of Panelized Construction by Division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903" y="412989"/>
            <a:ext cx="7380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Panelized/Precut Share of All Single-family Homes Started in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756" y="4662975"/>
            <a:ext cx="52325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Source: NAHB tabulation of data from the Survey of Construction, U.S. Census Bureau.</a:t>
            </a:r>
          </a:p>
        </p:txBody>
      </p:sp>
    </p:spTree>
    <p:extLst>
      <p:ext uri="{BB962C8B-B14F-4D97-AF65-F5344CB8AC3E}">
        <p14:creationId xmlns:p14="http://schemas.microsoft.com/office/powerpoint/2010/main" val="1934519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92A1FA-A266-058D-1BC1-A88D14AB3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1"/>
          <a:stretch/>
        </p:blipFill>
        <p:spPr>
          <a:xfrm>
            <a:off x="1422400" y="875453"/>
            <a:ext cx="5943600" cy="389329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343" y="0"/>
            <a:ext cx="9148537" cy="494313"/>
          </a:xfrm>
        </p:spPr>
        <p:txBody>
          <a:bodyPr/>
          <a:lstStyle/>
          <a:p>
            <a:r>
              <a:rPr lang="en-US" b="1" dirty="0">
                <a:solidFill>
                  <a:srgbClr val="002663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Number of Panelized Single-Family Starts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903" y="412989"/>
            <a:ext cx="764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Panelized/Precut Share has substantially increased </a:t>
            </a:r>
            <a:r>
              <a:rPr lang="en-US" i="1" dirty="0">
                <a:solidFill>
                  <a:srgbClr val="002663"/>
                </a:solidFill>
                <a:latin typeface="Calibri"/>
                <a:cs typeface="Arial" panose="020B0604020202020204" pitchFamily="34" charset="0"/>
              </a:rPr>
              <a:t>in three division since 2016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2663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756" y="4662975"/>
            <a:ext cx="52325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Source: NAHB tabulation of data from the Survey of Construction, U.S. Census Bureau.</a:t>
            </a:r>
          </a:p>
        </p:txBody>
      </p:sp>
    </p:spTree>
    <p:extLst>
      <p:ext uri="{BB962C8B-B14F-4D97-AF65-F5344CB8AC3E}">
        <p14:creationId xmlns:p14="http://schemas.microsoft.com/office/powerpoint/2010/main" val="2655664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343" y="3527"/>
            <a:ext cx="7421019" cy="453673"/>
          </a:xfrm>
        </p:spPr>
        <p:txBody>
          <a:bodyPr/>
          <a:lstStyle/>
          <a:p>
            <a:r>
              <a:rPr lang="en-US" b="1" kern="0" dirty="0">
                <a:solidFill>
                  <a:srgbClr val="002663"/>
                </a:solidFill>
              </a:rPr>
              <a:t>Purpose of  Construction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223" y="387630"/>
            <a:ext cx="687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Majority of modular homes started in 2022 were custom homes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397" y="4800599"/>
            <a:ext cx="52325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Source: NAHB tabulation of data from the Survey of Construction, U.S. Census Bureau.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20F361-5646-4124-C7BA-A72D0D6A1F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4"/>
          <a:stretch/>
        </p:blipFill>
        <p:spPr>
          <a:xfrm>
            <a:off x="1005297" y="929640"/>
            <a:ext cx="5943600" cy="382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344" y="0"/>
            <a:ext cx="8562026" cy="527771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cs typeface="Arial" pitchFamily="34" charset="0"/>
              </a:rPr>
              <a:t>Unemployment Bottoming Out and Will Rise </a:t>
            </a:r>
            <a:endParaRPr lang="en-US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283290" y="768465"/>
          <a:ext cx="8561165" cy="3724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2426CAA-0CDA-4E3C-A0AA-BBFAB84BF56C}"/>
              </a:ext>
            </a:extLst>
          </p:cNvPr>
          <p:cNvSpPr/>
          <p:nvPr/>
        </p:nvSpPr>
        <p:spPr>
          <a:xfrm>
            <a:off x="382782" y="414774"/>
            <a:ext cx="395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Job growth will slow as we head to 2024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21885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343" y="3527"/>
            <a:ext cx="7421019" cy="534953"/>
          </a:xfrm>
        </p:spPr>
        <p:txBody>
          <a:bodyPr/>
          <a:lstStyle/>
          <a:p>
            <a:r>
              <a:rPr lang="en-US" b="1" dirty="0">
                <a:solidFill>
                  <a:srgbClr val="002663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Size of New Homes Started in 2022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223" y="423148"/>
            <a:ext cx="474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Median Square Footage of Finished Floor Space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053" y="4770754"/>
            <a:ext cx="49984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Source: NAHB tabulation of data from the Survey of Construction, U.S. Census Bureau.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6BD35D-4DC1-8D1B-473F-9278432109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4"/>
          <a:stretch/>
        </p:blipFill>
        <p:spPr>
          <a:xfrm>
            <a:off x="1242060" y="960120"/>
            <a:ext cx="5943600" cy="37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28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343" y="3527"/>
            <a:ext cx="7421019" cy="534953"/>
          </a:xfrm>
        </p:spPr>
        <p:txBody>
          <a:bodyPr/>
          <a:lstStyle/>
          <a:p>
            <a:r>
              <a:rPr lang="en-US" b="1" dirty="0">
                <a:solidFill>
                  <a:srgbClr val="002663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Permit Value of New Homes Started in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053" y="4770754"/>
            <a:ext cx="49984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Source: NAHB tabulation of data from the Survey of Construction, U.S. Census Bureau.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44CEE-7B7F-1CF2-700B-0C3CF6817A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/>
          <a:stretch/>
        </p:blipFill>
        <p:spPr>
          <a:xfrm>
            <a:off x="1280160" y="562927"/>
            <a:ext cx="5943600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29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8000" y="13687"/>
            <a:ext cx="7345362" cy="413033"/>
          </a:xfrm>
        </p:spPr>
        <p:txBody>
          <a:bodyPr/>
          <a:lstStyle/>
          <a:p>
            <a:r>
              <a:rPr lang="en-US" b="1" kern="1600" dirty="0">
                <a:solidFill>
                  <a:srgbClr val="002060"/>
                </a:solidFill>
                <a:ea typeface="Times New Roman" panose="02020603050405020304" pitchFamily="18" charset="0"/>
              </a:rPr>
              <a:t>Census Data on Construction Time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000" y="4734644"/>
            <a:ext cx="52325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Source: NAHB tabulation of data from the Survey of Construction, U.S. Census Bureau.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BC7D2B-ABDA-4AC6-AF68-B7A23C58D5B3}"/>
              </a:ext>
            </a:extLst>
          </p:cNvPr>
          <p:cNvSpPr txBox="1"/>
          <p:nvPr/>
        </p:nvSpPr>
        <p:spPr>
          <a:xfrm>
            <a:off x="401862" y="432350"/>
            <a:ext cx="829509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6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Average Time from Start to Completion for Single-family Homes Completed in 2022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9EFEBC-28E2-5524-4F5C-110686F852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1"/>
          <a:stretch/>
        </p:blipFill>
        <p:spPr>
          <a:xfrm>
            <a:off x="1386840" y="982111"/>
            <a:ext cx="5943600" cy="37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05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6946C5-A303-A0F4-798A-642AFB2587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2"/>
          <a:stretch/>
        </p:blipFill>
        <p:spPr>
          <a:xfrm>
            <a:off x="990600" y="841303"/>
            <a:ext cx="5943600" cy="419862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343" y="3527"/>
            <a:ext cx="7421019" cy="453673"/>
          </a:xfrm>
        </p:spPr>
        <p:txBody>
          <a:bodyPr/>
          <a:lstStyle/>
          <a:p>
            <a:r>
              <a:rPr lang="en-US" b="1" kern="0" dirty="0">
                <a:solidFill>
                  <a:srgbClr val="002663"/>
                </a:solidFill>
              </a:rPr>
              <a:t>Foundation Type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223" y="387630"/>
            <a:ext cx="534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Single-family Homes Started in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397" y="4800599"/>
            <a:ext cx="52325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Source: NAHB tabulation of data from the Survey of Construction, U.S. Census Bureau.</a:t>
            </a:r>
          </a:p>
        </p:txBody>
      </p:sp>
    </p:spTree>
    <p:extLst>
      <p:ext uri="{BB962C8B-B14F-4D97-AF65-F5344CB8AC3E}">
        <p14:creationId xmlns:p14="http://schemas.microsoft.com/office/powerpoint/2010/main" val="3300564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34555" y="1021079"/>
          <a:ext cx="1957027" cy="1291278"/>
        </p:xfrm>
        <a:graphic>
          <a:graphicData uri="http://schemas.openxmlformats.org/drawingml/2006/table">
            <a:tbl>
              <a:tblPr/>
              <a:tblGrid>
                <a:gridCol w="521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39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Units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Change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94,000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106,000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112,000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r>
                        <a:rPr lang="en-US" sz="900" b="1" baseline="30000" dirty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r>
                        <a:rPr lang="en-US" sz="900" b="1" baseline="30000" dirty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102,000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en-US" sz="900" b="1" baseline="30000" dirty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115,000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543" y="-6633"/>
            <a:ext cx="7421019" cy="515591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Manufactured Home Shipments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30743" y="414774"/>
            <a:ext cx="6067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Forecast calls for limited declines due to affordability concerns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3D39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329" y="4481748"/>
            <a:ext cx="65670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D393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U.S. Census Bureau (BOC) and NAHB forecast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275564" y="755441"/>
          <a:ext cx="8517982" cy="364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589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89518" y="401652"/>
            <a:ext cx="4307080" cy="3032013"/>
          </a:xfrm>
        </p:spPr>
        <p:txBody>
          <a:bodyPr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kern="0" dirty="0">
                <a:solidFill>
                  <a:srgbClr val="002663"/>
                </a:solidFill>
                <a:latin typeface="Arial"/>
                <a:ea typeface="ＭＳ Ｐゴシック"/>
              </a:rPr>
              <a:t>Construction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kern="0" dirty="0">
                <a:solidFill>
                  <a:srgbClr val="002663"/>
                </a:solidFill>
                <a:latin typeface="Arial"/>
                <a:ea typeface="ＭＳ Ｐゴシック"/>
              </a:rPr>
              <a:t>Outlook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>
          <a:xfrm>
            <a:off x="5776957" y="6934"/>
            <a:ext cx="4787068" cy="5110679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3817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344" y="1"/>
            <a:ext cx="7421019" cy="496976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cs typeface="Arial" pitchFamily="34" charset="0"/>
              </a:rPr>
              <a:t>NAHB/Wells Fargo Housing Market Index (HMI)</a:t>
            </a:r>
            <a:endParaRPr lang="en-US" sz="16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153555" y="792480"/>
          <a:ext cx="8814955" cy="3777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0822" y="414956"/>
            <a:ext cx="864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i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Builder confidence fell on rising mortgage rates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265" y="4570419"/>
            <a:ext cx="65670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/>
            <a:r>
              <a:rPr lang="en-US" sz="1000" b="1" dirty="0">
                <a:solidFill>
                  <a:srgbClr val="3D3935">
                    <a:lumMod val="50000"/>
                  </a:srgbClr>
                </a:solidFill>
                <a:latin typeface="Calibri"/>
              </a:rPr>
              <a:t>Source: Census Bureau and NAHB/Wells Fargo HMI survey</a:t>
            </a:r>
          </a:p>
        </p:txBody>
      </p:sp>
    </p:spTree>
    <p:extLst>
      <p:ext uri="{BB962C8B-B14F-4D97-AF65-F5344CB8AC3E}">
        <p14:creationId xmlns:p14="http://schemas.microsoft.com/office/powerpoint/2010/main" val="2732825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34556" y="1022992"/>
          <a:ext cx="1863923" cy="1209543"/>
        </p:xfrm>
        <a:graphic>
          <a:graphicData uri="http://schemas.openxmlformats.org/drawingml/2006/table">
            <a:tbl>
              <a:tblPr/>
              <a:tblGrid>
                <a:gridCol w="46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75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Units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 Change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0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1,003,000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0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en-US" sz="900" b="1" i="0" u="none" strike="noStrike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1,132,000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0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1,004,000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-11%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r>
                        <a:rPr lang="en-US" sz="900" b="1" baseline="30000" dirty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905,000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-10%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r>
                        <a:rPr lang="en-US" sz="900" b="1" baseline="30000" dirty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946,000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56902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en-US" sz="900" b="1" baseline="30000" dirty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1,027,000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6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544" y="-6633"/>
            <a:ext cx="7421019" cy="59726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Single-Family Starts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30744" y="414775"/>
            <a:ext cx="7105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Construction to trend higher in the quarters ahead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330" y="4481748"/>
            <a:ext cx="65670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 U.S. Census Bureau (BOC) and NAHB forecast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275565" y="755442"/>
          <a:ext cx="8517982" cy="364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9472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75032667-0AF9-28B7-CBFC-5D3B2FD4B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67801"/>
            <a:ext cx="7421880" cy="45061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343" y="94967"/>
            <a:ext cx="8711657" cy="59726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Growth in Single-Family Permits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002334" y="4827731"/>
            <a:ext cx="4334948" cy="2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U.S. Census Bureau (BOC). 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D3935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61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344" y="80612"/>
            <a:ext cx="7421019" cy="594507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cs typeface="Arial" pitchFamily="34" charset="0"/>
              </a:rPr>
              <a:t>Top 10 Largest Single-Family Markets by Permits </a:t>
            </a:r>
            <a:endParaRPr lang="en-US" b="1" dirty="0">
              <a:latin typeface="Calibri Light" panose="020F03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18677"/>
              </p:ext>
            </p:extLst>
          </p:nvPr>
        </p:nvGraphicFramePr>
        <p:xfrm>
          <a:off x="566738" y="785285"/>
          <a:ext cx="7286624" cy="39051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63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Top 10</a:t>
                      </a:r>
                      <a:r>
                        <a:rPr lang="en-US" sz="1600" u="none" strike="noStrike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Largest SF </a:t>
                      </a:r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Markets</a:t>
                      </a:r>
                    </a:p>
                    <a:p>
                      <a:pPr algn="ctr" fontAlgn="b"/>
                      <a:endParaRPr lang="en-US" sz="16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July 2023</a:t>
                      </a:r>
                    </a:p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(# of units YTD, NSA)</a:t>
                      </a:r>
                    </a:p>
                    <a:p>
                      <a:pPr algn="ctr" fontAlgn="b"/>
                      <a:endParaRPr lang="en-US" sz="10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Helvetic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YTD % Change </a:t>
                      </a:r>
                    </a:p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(compared to July 2022)</a:t>
                      </a:r>
                    </a:p>
                    <a:p>
                      <a:pPr algn="ctr" fontAlgn="b"/>
                      <a:endParaRPr lang="en-US" sz="100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Houston-The Woodlands-Sugar Land, TX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29,687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Dallas-Fort Worth-Arlington, TX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24,088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-19%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Atlanta-Sandy Springs-Roswell, 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14,417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Phoenix-Mesa-Scottsdale, AZ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13,302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-33%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2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Charlotte-Concord-Gastonia, NC-SC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11,174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Orlando-Kissimmee-Sanford, FL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10,020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Austin-Round Rock, TX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9,202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-39%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Nashville-Davidson--Murfreesboro--Franklin, TN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8,669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-17%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Tampa-St. Petersburg-Clearwater, FL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8,050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-22%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Raleigh, NC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7,639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 Box 3">
            <a:extLst>
              <a:ext uri="{FF2B5EF4-FFF2-40B4-BE49-F238E27FC236}">
                <a16:creationId xmlns:a16="http://schemas.microsoft.com/office/drawing/2014/main" id="{6EE70D8D-C587-4302-A2CA-F88781B5D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1" y="4702632"/>
            <a:ext cx="43349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189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D3935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Source: </a:t>
            </a:r>
            <a:r>
              <a:rPr lang="en-US" sz="1000" b="1" dirty="0">
                <a:solidFill>
                  <a:srgbClr val="3D3935">
                    <a:lumMod val="50000"/>
                  </a:srgbClr>
                </a:solidFill>
                <a:latin typeface="Calibri"/>
              </a:rPr>
              <a:t>U.S. Census Bureau (BOC). </a:t>
            </a:r>
            <a:endParaRPr lang="en-US" sz="1000" b="1" dirty="0">
              <a:solidFill>
                <a:srgbClr val="3D3935">
                  <a:lumMod val="50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8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344" y="21526"/>
            <a:ext cx="7421019" cy="472251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Consumer Inflation – Headline Rate and Shelter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B0812A-8CDD-4DE6-A121-EA8AB795B083}"/>
              </a:ext>
            </a:extLst>
          </p:cNvPr>
          <p:cNvSpPr txBox="1"/>
          <p:nvPr/>
        </p:nvSpPr>
        <p:spPr>
          <a:xfrm>
            <a:off x="374154" y="408122"/>
            <a:ext cx="808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Shelter costs continue to rise despite Fed policy tightening --- “Gimmie Shelter”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3C98F99-35FF-4725-9E43-819C22B95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89" y="4489157"/>
            <a:ext cx="67391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Source: U.S. Bureau of Labor Statistics (BLS)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7F35E3FD-01CE-41DA-B58D-6E01AD5F9B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737349"/>
              </p:ext>
            </p:extLst>
          </p:nvPr>
        </p:nvGraphicFramePr>
        <p:xfrm>
          <a:off x="374154" y="823213"/>
          <a:ext cx="8385383" cy="3701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29603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344" y="143236"/>
            <a:ext cx="7895094" cy="561314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cs typeface="Arial" pitchFamily="34" charset="0"/>
              </a:rPr>
              <a:t>Medium-Term Outlook for Residential Construction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C3A742-D1CD-43AA-A8B3-C30E9A419ED6}"/>
              </a:ext>
            </a:extLst>
          </p:cNvPr>
          <p:cNvSpPr txBox="1"/>
          <p:nvPr/>
        </p:nvSpPr>
        <p:spPr>
          <a:xfrm>
            <a:off x="492207" y="713200"/>
            <a:ext cx="77127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060"/>
                </a:solidFill>
              </a:rPr>
              <a:t>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060"/>
                </a:solidFill>
              </a:rPr>
              <a:t>Fed will ease, interest rates will normalize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060"/>
                </a:solidFill>
              </a:rPr>
              <a:t>Single-family home building will lead a recovery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060"/>
                </a:solidFill>
              </a:rPr>
              <a:t>Demand will return, but supply-side issues will increase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060"/>
                </a:solidFill>
              </a:rPr>
              <a:t>Lack of lots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060"/>
                </a:solidFill>
              </a:rPr>
              <a:t>AD&amp;C availability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060"/>
                </a:solidFill>
              </a:rPr>
              <a:t>Building material constraints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060"/>
                </a:solidFill>
              </a:rPr>
              <a:t>2025 through 2030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060"/>
                </a:solidFill>
              </a:rPr>
              <a:t>Demographics yield a good runway for home building growth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060"/>
                </a:solidFill>
              </a:rPr>
              <a:t>Structural housing deficit will be reduced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060"/>
                </a:solidFill>
              </a:rPr>
              <a:t>Single-family home building volumes near or above 1.1 million per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060"/>
                </a:solidFill>
              </a:rPr>
              <a:t>2030 and after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060"/>
                </a:solidFill>
              </a:rPr>
              <a:t>Declining demographics weaken multifamily and single-family demand</a:t>
            </a:r>
            <a:endParaRPr lang="en-US" dirty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46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72720" y="1158295"/>
            <a:ext cx="5475037" cy="2482948"/>
          </a:xfrm>
        </p:spPr>
        <p:txBody>
          <a:bodyPr/>
          <a:lstStyle/>
          <a:p>
            <a:r>
              <a:rPr lang="en-US" b="1" dirty="0">
                <a:solidFill>
                  <a:srgbClr val="00205B"/>
                </a:solidFill>
              </a:rPr>
              <a:t>Thank you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5840" y="2408088"/>
            <a:ext cx="4641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rgbClr val="C8102E"/>
                </a:solidFill>
              </a:rPr>
              <a:t>Questions?</a:t>
            </a:r>
          </a:p>
          <a:p>
            <a:pPr algn="r"/>
            <a:r>
              <a:rPr lang="en-US" sz="2400" dirty="0">
                <a:solidFill>
                  <a:srgbClr val="002060"/>
                </a:solidFill>
              </a:rPr>
              <a:t>dnanayakkara@nahb.org</a:t>
            </a:r>
          </a:p>
          <a:p>
            <a:pPr algn="r"/>
            <a:endParaRPr lang="en-US" b="1" i="1" dirty="0">
              <a:solidFill>
                <a:srgbClr val="00205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9815" y="3833446"/>
            <a:ext cx="309660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2400" i="1" dirty="0" err="1">
                <a:solidFill>
                  <a:srgbClr val="00205B"/>
                </a:solidFill>
              </a:rPr>
              <a:t>eyeonhousing.org</a:t>
            </a:r>
            <a:r>
              <a:rPr lang="en-US" sz="2400" i="1" dirty="0">
                <a:solidFill>
                  <a:srgbClr val="00205B"/>
                </a:solidFill>
              </a:rPr>
              <a:t>   </a:t>
            </a:r>
            <a:br>
              <a:rPr lang="en-US" sz="2400" i="1" dirty="0">
                <a:solidFill>
                  <a:srgbClr val="00205B"/>
                </a:solidFill>
              </a:rPr>
            </a:br>
            <a:r>
              <a:rPr lang="en-US" sz="2400" i="1" dirty="0" err="1">
                <a:solidFill>
                  <a:srgbClr val="00205B"/>
                </a:solidFill>
              </a:rPr>
              <a:t>housingeconomics.com</a:t>
            </a:r>
            <a:endParaRPr lang="en-US" sz="2400" i="1" dirty="0">
              <a:solidFill>
                <a:srgbClr val="00205B"/>
              </a:solidFill>
            </a:endParaRPr>
          </a:p>
          <a:p>
            <a:pPr algn="r"/>
            <a:endParaRPr lang="en-US" sz="2400" i="1" dirty="0">
              <a:solidFill>
                <a:srgbClr val="00205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70EB3-A4F0-4A9D-BCA7-4027C2262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52" y="3890728"/>
            <a:ext cx="3465576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9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9338" y="-116584"/>
            <a:ext cx="7421019" cy="73365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Monetary Policy Tightening in Response to Inflation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57034" y="4595357"/>
            <a:ext cx="752771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U.S. Board of Governors of the Federal Reserve System (FRB).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0628D2F6-4DBE-426E-887C-9CC3B5868CA8}"/>
              </a:ext>
            </a:extLst>
          </p:cNvPr>
          <p:cNvGraphicFramePr>
            <a:graphicFrameLocks/>
          </p:cNvGraphicFramePr>
          <p:nvPr/>
        </p:nvGraphicFramePr>
        <p:xfrm>
          <a:off x="266007" y="792025"/>
          <a:ext cx="8537171" cy="3880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A6AF61-B858-4CC5-AB63-FBF80E9D70F8}"/>
              </a:ext>
            </a:extLst>
          </p:cNvPr>
          <p:cNvSpPr txBox="1"/>
          <p:nvPr/>
        </p:nvSpPr>
        <p:spPr>
          <a:xfrm>
            <a:off x="317303" y="384382"/>
            <a:ext cx="8691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Fed should pause now…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304F9A3-5242-D9FF-CBA5-AFA044C90F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0625" y="1012826"/>
          <a:ext cx="33909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390782" imgH="739186" progId="Excel.Sheet.12">
                  <p:embed/>
                </p:oleObj>
              </mc:Choice>
              <mc:Fallback>
                <p:oleObj name="Worksheet" r:id="rId4" imgW="3390782" imgH="739186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304F9A3-5242-D9FF-CBA5-AFA044C90F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0625" y="1012826"/>
                        <a:ext cx="3390900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673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5"/>
          <p:cNvGraphicFramePr>
            <a:graphicFrameLocks/>
          </p:cNvGraphicFramePr>
          <p:nvPr/>
        </p:nvGraphicFramePr>
        <p:xfrm>
          <a:off x="266007" y="771376"/>
          <a:ext cx="8537171" cy="3880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343" y="80611"/>
            <a:ext cx="7421019" cy="41815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cs typeface="Arial" pitchFamily="34" charset="0"/>
              </a:rPr>
              <a:t>Mortgage Rates Near Cycle Peak</a:t>
            </a:r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153" y="422693"/>
            <a:ext cx="771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Housing affordability at more than decade low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3D39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033" y="4533993"/>
            <a:ext cx="7527712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D393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Federal Reserve and Freddie Mac data and NAHB forecast.</a:t>
            </a:r>
          </a:p>
        </p:txBody>
      </p:sp>
    </p:spTree>
    <p:extLst>
      <p:ext uri="{BB962C8B-B14F-4D97-AF65-F5344CB8AC3E}">
        <p14:creationId xmlns:p14="http://schemas.microsoft.com/office/powerpoint/2010/main" val="331467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89518" y="401652"/>
            <a:ext cx="4307080" cy="3032013"/>
          </a:xfrm>
        </p:spPr>
        <p:txBody>
          <a:bodyPr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kern="0" dirty="0">
                <a:solidFill>
                  <a:srgbClr val="002663"/>
                </a:solidFill>
                <a:latin typeface="Arial"/>
                <a:ea typeface="ＭＳ Ｐゴシック"/>
              </a:rPr>
              <a:t>Demand-Side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kern="0" dirty="0">
                <a:solidFill>
                  <a:srgbClr val="002663"/>
                </a:solidFill>
                <a:latin typeface="Arial"/>
                <a:ea typeface="ＭＳ Ｐゴシック"/>
              </a:rPr>
              <a:t>Economic Factors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>
          <a:xfrm>
            <a:off x="5776957" y="6934"/>
            <a:ext cx="4787068" cy="5110679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6654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344" y="1"/>
            <a:ext cx="7421019" cy="492513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</a:rPr>
              <a:t>Homeownership Rate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241070" y="731522"/>
          <a:ext cx="8753301" cy="378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597413" y="4419384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U.S. Census Bureau (BOC): Housing Vacancies &amp; Homeownership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Note: Red dots denote technical issues for the last four quarters.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69245" y="385051"/>
            <a:ext cx="4476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Homeownership will decline in 2023 and 2024</a:t>
            </a:r>
          </a:p>
        </p:txBody>
      </p:sp>
    </p:spTree>
    <p:extLst>
      <p:ext uri="{BB962C8B-B14F-4D97-AF65-F5344CB8AC3E}">
        <p14:creationId xmlns:p14="http://schemas.microsoft.com/office/powerpoint/2010/main" val="9326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B2D25-DA10-7112-D888-0197DE4E62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 Homeownership Rates by Age of Householder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DB21217-C974-93A2-46C4-2C07B4136172}"/>
              </a:ext>
            </a:extLst>
          </p:cNvPr>
          <p:cNvGraphicFramePr/>
          <p:nvPr/>
        </p:nvGraphicFramePr>
        <p:xfrm>
          <a:off x="581608" y="785541"/>
          <a:ext cx="7526694" cy="387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5EE655-FB02-5183-EE51-89B696D9240C}"/>
              </a:ext>
            </a:extLst>
          </p:cNvPr>
          <p:cNvSpPr txBox="1"/>
          <p:nvPr/>
        </p:nvSpPr>
        <p:spPr>
          <a:xfrm>
            <a:off x="858417" y="4652868"/>
            <a:ext cx="51225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U.S. Census Bureau, Current Population Survey/Housing Vacancy Survey</a:t>
            </a:r>
          </a:p>
        </p:txBody>
      </p:sp>
    </p:spTree>
    <p:extLst>
      <p:ext uri="{BB962C8B-B14F-4D97-AF65-F5344CB8AC3E}">
        <p14:creationId xmlns:p14="http://schemas.microsoft.com/office/powerpoint/2010/main" val="3276569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HB">
      <a:dk1>
        <a:srgbClr val="3D3935"/>
      </a:dk1>
      <a:lt1>
        <a:srgbClr val="FFFFFF"/>
      </a:lt1>
      <a:dk2>
        <a:srgbClr val="F2CD00"/>
      </a:dk2>
      <a:lt2>
        <a:srgbClr val="D78825"/>
      </a:lt2>
      <a:accent1>
        <a:srgbClr val="9E2A2B"/>
      </a:accent1>
      <a:accent2>
        <a:srgbClr val="6BA539"/>
      </a:accent2>
      <a:accent3>
        <a:srgbClr val="9D968D"/>
      </a:accent3>
      <a:accent4>
        <a:srgbClr val="5E8AB4"/>
      </a:accent4>
      <a:accent5>
        <a:srgbClr val="674736"/>
      </a:accent5>
      <a:accent6>
        <a:srgbClr val="C8102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64F34B5-08CB-4F0E-8FE2-D0D303DA983A}" vid="{B9BA3BA3-F4F3-43BC-97C9-3543853FC4B2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17564</TotalTime>
  <Words>1675</Words>
  <Application>Microsoft Office PowerPoint</Application>
  <PresentationFormat>On-screen Show (16:9)</PresentationFormat>
  <Paragraphs>337</Paragraphs>
  <Slides>41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Calibri</vt:lpstr>
      <vt:lpstr>Calibri Light</vt:lpstr>
      <vt:lpstr>Helvetica Neue</vt:lpstr>
      <vt:lpstr>Helvetical</vt:lpstr>
      <vt:lpstr>Source Sans Pro</vt:lpstr>
      <vt:lpstr>Office Theme</vt:lpstr>
      <vt:lpstr>Theme1</vt:lpstr>
      <vt:lpstr>2_Office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NAHB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Rudden</dc:creator>
  <cp:lastModifiedBy>Danushka Nanayakkara-Skillington</cp:lastModifiedBy>
  <cp:revision>3352</cp:revision>
  <cp:lastPrinted>2018-05-22T19:03:36Z</cp:lastPrinted>
  <dcterms:created xsi:type="dcterms:W3CDTF">2016-07-22T13:10:44Z</dcterms:created>
  <dcterms:modified xsi:type="dcterms:W3CDTF">2023-10-16T20:27:20Z</dcterms:modified>
</cp:coreProperties>
</file>